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5" r:id="rId4"/>
    <p:sldId id="258" r:id="rId5"/>
    <p:sldId id="266" r:id="rId6"/>
    <p:sldId id="275" r:id="rId7"/>
    <p:sldId id="268" r:id="rId8"/>
    <p:sldId id="269" r:id="rId9"/>
    <p:sldId id="293" r:id="rId10"/>
    <p:sldId id="302" r:id="rId11"/>
    <p:sldId id="271" r:id="rId12"/>
    <p:sldId id="272" r:id="rId13"/>
    <p:sldId id="273" r:id="rId14"/>
    <p:sldId id="274" r:id="rId15"/>
    <p:sldId id="267" r:id="rId16"/>
    <p:sldId id="276" r:id="rId17"/>
    <p:sldId id="277" r:id="rId18"/>
    <p:sldId id="294" r:id="rId19"/>
    <p:sldId id="278" r:id="rId20"/>
    <p:sldId id="279" r:id="rId21"/>
    <p:sldId id="298" r:id="rId22"/>
    <p:sldId id="281" r:id="rId23"/>
    <p:sldId id="282" r:id="rId24"/>
    <p:sldId id="283" r:id="rId25"/>
    <p:sldId id="285" r:id="rId26"/>
    <p:sldId id="284" r:id="rId27"/>
    <p:sldId id="286" r:id="rId28"/>
    <p:sldId id="295" r:id="rId29"/>
    <p:sldId id="299" r:id="rId30"/>
    <p:sldId id="296" r:id="rId31"/>
    <p:sldId id="288" r:id="rId32"/>
    <p:sldId id="290" r:id="rId33"/>
    <p:sldId id="30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14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петр 1 и мая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1" y="260350"/>
            <a:ext cx="8641357" cy="648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81" y="116632"/>
            <a:ext cx="8506419" cy="288032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Скауты </a:t>
            </a:r>
            <a:b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Калининградской области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15816" y="2708920"/>
            <a:ext cx="6228184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         за Родину, </a:t>
            </a:r>
          </a:p>
          <a:p>
            <a:pPr marL="0" indent="0">
              <a:buNone/>
            </a:pP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             Добро и </a:t>
            </a:r>
          </a:p>
          <a:p>
            <a:pPr marL="0" indent="0">
              <a:buNone/>
            </a:pP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</a:t>
            </a:r>
            <a:r>
              <a:rPr lang="ru-RU" sz="5400" b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праведливость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1026" name="Picture 2" descr="E:\Скауты\НОРС-Р\Metodic\Scouts of Karelia\Scout symbols\flag-lily-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672"/>
            <a:ext cx="1533525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Неизвестен - Скаут-это значит сильный Скаут -это честь и добр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9000">
        <p14:warp dir="in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2195" r="10586" b="1536"/>
          <a:stretch/>
        </p:blipFill>
        <p:spPr>
          <a:xfrm>
            <a:off x="154923" y="116632"/>
            <a:ext cx="8883711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952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Скаутский костёр в «Балтийском Артеке»</a:t>
            </a:r>
            <a:endParaRPr lang="ru-RU" sz="3200" dirty="0">
              <a:ln w="9525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85766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9036495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Патриотическая акция «Поезд памяти»</a:t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Калининград - Волгоград</a:t>
            </a:r>
          </a:p>
        </p:txBody>
      </p:sp>
    </p:spTree>
    <p:extLst>
      <p:ext uri="{BB962C8B-B14F-4D97-AF65-F5344CB8AC3E}">
        <p14:creationId xmlns:p14="http://schemas.microsoft.com/office/powerpoint/2010/main" val="14257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4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9036495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Всемирная скаутская акция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«Вифлеемский огонь»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>
          <a:xfrm>
            <a:off x="188686" y="260648"/>
            <a:ext cx="8775802" cy="634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21288"/>
            <a:ext cx="8784975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Региональная акция «Миллион деревьев»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9" y="188640"/>
            <a:ext cx="8640958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964487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День размышлений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4817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5517232"/>
            <a:ext cx="9793087" cy="13407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100-летие скаутского движения в России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г. Павловск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60777" cy="649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89240"/>
            <a:ext cx="8928992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тренировочный лагерь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«Стрела»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9" y="116632"/>
            <a:ext cx="8736969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712967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Областной скаутский лагерь</a:t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«Медвежья поляна»</a:t>
            </a:r>
          </a:p>
        </p:txBody>
      </p:sp>
    </p:spTree>
    <p:extLst>
      <p:ext uri="{BB962C8B-B14F-4D97-AF65-F5344CB8AC3E}">
        <p14:creationId xmlns:p14="http://schemas.microsoft.com/office/powerpoint/2010/main" val="35741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t="23928"/>
          <a:stretch/>
        </p:blipFill>
        <p:spPr>
          <a:xfrm>
            <a:off x="51600" y="116632"/>
            <a:ext cx="8941206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712967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Областной скаутский слёт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«Первый костёр»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>
          <a:xfrm>
            <a:off x="179512" y="116632"/>
            <a:ext cx="8853687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Международный молодёжный форум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«Балтийский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А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ртек»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7" y="74762"/>
            <a:ext cx="8852239" cy="661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640959" cy="13407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Всероссийский </a:t>
            </a:r>
            <a:r>
              <a:rPr lang="ru-RU" sz="3200" dirty="0" err="1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Д</a:t>
            </a:r>
            <a:r>
              <a:rPr lang="ru-RU" sz="3200" dirty="0" err="1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жамбори</a:t>
            </a: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 «100 костров» </a:t>
            </a:r>
            <a:b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г. Петрозаводск</a:t>
            </a:r>
            <a:endParaRPr lang="ru-RU" sz="3200" dirty="0">
              <a:ln w="19050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1854" cy="66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165304"/>
            <a:ext cx="10225136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Молодёжная акция «Мы знаем свои права»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856983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Волонтёрская деятельность в ортопедическом центре «Пионерский»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8784" cy="66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93296"/>
            <a:ext cx="892899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Скаутское испытание «Дневная сова»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ФОТО с нетбука\Звезда 2011\SAM_04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17932" r="1678"/>
          <a:stretch/>
        </p:blipFill>
        <p:spPr bwMode="auto">
          <a:xfrm>
            <a:off x="101546" y="95672"/>
            <a:ext cx="8942102" cy="6645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784975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Рождественский лагерь «Звезда»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b="13756"/>
          <a:stretch/>
        </p:blipFill>
        <p:spPr>
          <a:xfrm>
            <a:off x="66332" y="116632"/>
            <a:ext cx="8921963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21288"/>
            <a:ext cx="8856983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«Марш за Россию!»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Осенний слёт скаутов «ОСА»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093296"/>
            <a:ext cx="1008112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Курсы «патрульных»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81854" cy="6661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Международный скаутский фестиваль</a:t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«Встречи на Балтике»</a:t>
            </a:r>
          </a:p>
        </p:txBody>
      </p:sp>
    </p:spTree>
    <p:extLst>
      <p:ext uri="{BB962C8B-B14F-4D97-AF65-F5344CB8AC3E}">
        <p14:creationId xmlns:p14="http://schemas.microsoft.com/office/powerpoint/2010/main" val="22607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1854" cy="66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85478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Всемирный </a:t>
            </a:r>
            <a:r>
              <a:rPr lang="ru-RU" sz="3200" dirty="0" err="1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</a:t>
            </a: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жамбори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100-летия скаутского движения. Англия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1" y="116632"/>
            <a:ext cx="8830955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«Марш за Россию!»</a:t>
            </a:r>
          </a:p>
        </p:txBody>
      </p:sp>
    </p:spTree>
    <p:extLst>
      <p:ext uri="{BB962C8B-B14F-4D97-AF65-F5344CB8AC3E}">
        <p14:creationId xmlns:p14="http://schemas.microsoft.com/office/powerpoint/2010/main" val="2716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92480" cy="6568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3999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Областной скаутский лагерь</a:t>
            </a:r>
            <a:b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«Медвежья поляна»</a:t>
            </a:r>
            <a:endParaRPr lang="ru-RU" sz="3200" dirty="0">
              <a:ln w="19050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9846" cy="660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Скаутское испытание «Робинзонада»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3999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Областной лагерь «Росток»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для младших скаутов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2919" cy="666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Всемирный </a:t>
            </a: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Джамбори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100-летия скаутского движения. Англия</a:t>
            </a:r>
          </a:p>
        </p:txBody>
      </p:sp>
    </p:spTree>
    <p:extLst>
      <p:ext uri="{BB962C8B-B14F-4D97-AF65-F5344CB8AC3E}">
        <p14:creationId xmlns:p14="http://schemas.microsoft.com/office/powerpoint/2010/main" val="8309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6580"/>
            <a:ext cx="9143999" cy="3738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3" y="-28646"/>
            <a:ext cx="1440160" cy="192021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36" y="1391289"/>
            <a:ext cx="2022497" cy="1812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8811"/>
            <a:ext cx="1907704" cy="1585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66" y="-28647"/>
            <a:ext cx="1610122" cy="2146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30778"/>
            <a:ext cx="1329612" cy="17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88" y="-28646"/>
            <a:ext cx="1952722" cy="14511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-14087"/>
            <a:ext cx="2267743" cy="17008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7" y="3113109"/>
            <a:ext cx="2655403" cy="19915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33" y="1686721"/>
            <a:ext cx="1313267" cy="1727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4"/>
          <a:stretch/>
        </p:blipFill>
        <p:spPr>
          <a:xfrm>
            <a:off x="-38687" y="1776580"/>
            <a:ext cx="1459206" cy="14270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04" y="1567324"/>
            <a:ext cx="2073501" cy="15551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36" y="3140400"/>
            <a:ext cx="1883699" cy="14127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b="12917"/>
          <a:stretch/>
        </p:blipFill>
        <p:spPr>
          <a:xfrm>
            <a:off x="3900532" y="3113733"/>
            <a:ext cx="1907704" cy="14002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05" y="3010848"/>
            <a:ext cx="1709127" cy="22788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6" y="5104663"/>
            <a:ext cx="2262591" cy="17533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b="14074"/>
          <a:stretch/>
        </p:blipFill>
        <p:spPr>
          <a:xfrm>
            <a:off x="1990448" y="5289685"/>
            <a:ext cx="2000945" cy="15809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37" y="5321111"/>
            <a:ext cx="2066063" cy="15495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65" y="5520546"/>
            <a:ext cx="1783272" cy="13501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b="7303"/>
          <a:stretch/>
        </p:blipFill>
        <p:spPr>
          <a:xfrm>
            <a:off x="3864819" y="4439672"/>
            <a:ext cx="1792772" cy="13235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05" y="1422475"/>
            <a:ext cx="1383618" cy="18448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8405" y="3615637"/>
            <a:ext cx="1914641" cy="14965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3"/>
          <a:stretch/>
        </p:blipFill>
        <p:spPr>
          <a:xfrm>
            <a:off x="3983563" y="5763266"/>
            <a:ext cx="1311102" cy="11073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4"/>
          <a:stretch/>
        </p:blipFill>
        <p:spPr>
          <a:xfrm>
            <a:off x="5657592" y="4363670"/>
            <a:ext cx="1989858" cy="11848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603" y="1885127"/>
            <a:ext cx="77577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Всегда готовы</a:t>
            </a:r>
          </a:p>
          <a:p>
            <a:pPr algn="ctr"/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за Россию!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412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1854" cy="66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143999" cy="6264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Авторы презентации: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Попова Дана, </a:t>
            </a:r>
            <a:r>
              <a:rPr lang="ru-RU" sz="2000" dirty="0" err="1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Мизюков</a:t>
            </a: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 Олег –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скауты отряда «Альбатрос»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МАОУ ДОД «Дом детского творчества» города Балтийска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Фотоматериалы 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предоставлены</a:t>
            </a:r>
            <a:r>
              <a:rPr lang="en-US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:</a:t>
            </a: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Международным молодёжным форумом </a:t>
            </a:r>
            <a:r>
              <a:rPr lang="ru-RU" sz="200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«Балтийский Артек»,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Калининградской городской скаутской организацией «Медведь»,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Калининградской региональной детско-молодёжной организацией «Барс»,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скаутской дружиной «Балтийский ветер»,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скаутскими отрядами «Альбатрос», «Чайка», «Камбала»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Музыкальное сопровождение: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«Гимн скаутов» неизвестного автора</a:t>
            </a:r>
            <a:r>
              <a:rPr lang="ru-RU" sz="200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2014 год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endParaRPr lang="ru-RU" sz="2000" b="0" dirty="0">
              <a:ln w="3175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2945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496943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Международный скаутский фестиваль</a:t>
            </a:r>
            <a:b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</a:b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«Встречи на Балтике»</a:t>
            </a:r>
            <a:endParaRPr lang="ru-RU" sz="3200" dirty="0">
              <a:ln w="12700">
                <a:solidFill>
                  <a:schemeClr val="tx1"/>
                </a:solidFill>
              </a:ln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3" y="188640"/>
            <a:ext cx="8546912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640959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Патриотическая акция «Поезд памяти»</a:t>
            </a:r>
            <a:b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Калининград - Волгоград</a:t>
            </a:r>
            <a:endParaRPr lang="ru-RU" sz="3200" dirty="0">
              <a:ln w="12700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6341"/>
          <a:stretch/>
        </p:blipFill>
        <p:spPr>
          <a:xfrm>
            <a:off x="154224" y="116632"/>
            <a:ext cx="8853984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396535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Всероссийский </a:t>
            </a: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Джамбори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«Уральское 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измерение» г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. Пермь</a:t>
            </a:r>
          </a:p>
        </p:txBody>
      </p:sp>
    </p:spTree>
    <p:extLst>
      <p:ext uri="{BB962C8B-B14F-4D97-AF65-F5344CB8AC3E}">
        <p14:creationId xmlns:p14="http://schemas.microsoft.com/office/powerpoint/2010/main" val="38919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1" y="188640"/>
            <a:ext cx="864095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3999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Верёвочный курс в детско-молодёжном лагере «Солнечный берег»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4" y="116632"/>
            <a:ext cx="864293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5517232"/>
            <a:ext cx="8928992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Лагерь «Компас» для ребят, попавших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 трудную жизненную ситуацию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13715" r="11953" b="8905"/>
          <a:stretch/>
        </p:blipFill>
        <p:spPr>
          <a:xfrm>
            <a:off x="251520" y="116632"/>
            <a:ext cx="8774507" cy="6585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3999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Посвящение в скауты - разведчики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1569</TotalTime>
  <Words>169</Words>
  <Application>Microsoft Office PowerPoint</Application>
  <PresentationFormat>Экран (4:3)</PresentationFormat>
  <Paragraphs>39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Скауты  Калининградской области</vt:lpstr>
      <vt:lpstr>Всероссийский Джамбори «100 костров»  г. Петрозаводск</vt:lpstr>
      <vt:lpstr>Областной скаутский лагерь «Медвежья поляна»</vt:lpstr>
      <vt:lpstr>Международный скаутский фестиваль «Встречи на Балтике»</vt:lpstr>
      <vt:lpstr>Патриотическая акция «Поезд памяти» Калининград - Волгоград</vt:lpstr>
      <vt:lpstr>Всероссийский Джамбори  «Уральское измерение» г. Пермь</vt:lpstr>
      <vt:lpstr>Верёвочный курс в детско-молодёжном лагере «Солнечный берег»</vt:lpstr>
      <vt:lpstr>Лагерь «Компас» для ребят, попавших  в трудную жизненную ситуацию</vt:lpstr>
      <vt:lpstr>Посвящение в скауты - разведчики</vt:lpstr>
      <vt:lpstr>Скаутский костёр в «Балтийском Артеке»</vt:lpstr>
      <vt:lpstr>Патриотическая акция «Поезд памяти» Калининград - Волгоград</vt:lpstr>
      <vt:lpstr>Всемирная скаутская акция «Вифлеемский огонь»</vt:lpstr>
      <vt:lpstr>Региональная акция «Миллион деревьев»</vt:lpstr>
      <vt:lpstr>Скаутский День размышлений</vt:lpstr>
      <vt:lpstr>100-летие скаутского движения в России г. Павловск </vt:lpstr>
      <vt:lpstr>Скаутский тренировочный лагерь  «Стрела» </vt:lpstr>
      <vt:lpstr>Областной скаутский лагерь «Медвежья поляна»</vt:lpstr>
      <vt:lpstr>Областной скаутский слёт  «Первый костёр»</vt:lpstr>
      <vt:lpstr>Международный молодёжный форум «Балтийский Артек»</vt:lpstr>
      <vt:lpstr>Молодёжная акция «Мы знаем свои права»</vt:lpstr>
      <vt:lpstr>Волонтёрская деятельность в ортопедическом центре «Пионерский»</vt:lpstr>
      <vt:lpstr>Скаутское испытание «Дневная сова»</vt:lpstr>
      <vt:lpstr>Рождественский лагерь «Звезда»</vt:lpstr>
      <vt:lpstr>Скаутский «Марш за Россию!»</vt:lpstr>
      <vt:lpstr>Осенний слёт скаутов «ОСА»</vt:lpstr>
      <vt:lpstr>Курсы «патрульных»  </vt:lpstr>
      <vt:lpstr>Международный скаутский фестиваль «Встречи на Балтике»</vt:lpstr>
      <vt:lpstr>Всемирный Джамбори  100-летия скаутского движения. Англия</vt:lpstr>
      <vt:lpstr>Скаутский «Марш за Россию!»</vt:lpstr>
      <vt:lpstr>Скаутское испытание «Робинзонада»</vt:lpstr>
      <vt:lpstr>Областной лагерь «Росток»  для младших скаутов </vt:lpstr>
      <vt:lpstr>Всемирный Джамбори  100-летия скаутского движения. Англия</vt:lpstr>
      <vt:lpstr>Презентация PowerPoint</vt:lpstr>
      <vt:lpstr>Авторы презентации: Попова Дана, Мизюков Олег – скауты отряда «Альбатрос» МАОУ ДОД «Дом детского творчества» города Балтийска  Фотоматериалы предоставлены: Международным молодёжным форумом «Балтийский Артек», Калининградской городской скаутской организацией «Медведь», Калининградской региональной детско-молодёжной организацией «Барс», скаутской дружиной «Балтийский ветер», скаутскими отрядами «Альбатрос», «Чайка», «Камбала»  Музыкальное сопровождение: «Гимн скаутов» неизвестного автора   2014 год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114</cp:revision>
  <dcterms:created xsi:type="dcterms:W3CDTF">2014-01-28T12:55:31Z</dcterms:created>
  <dcterms:modified xsi:type="dcterms:W3CDTF">2021-08-20T12:05:05Z</dcterms:modified>
</cp:coreProperties>
</file>