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791821-7E56-4930-9CB4-E4CF18BCA524}" type="doc">
      <dgm:prSet loTypeId="urn:microsoft.com/office/officeart/2005/8/layout/hierarchy3" loCatId="relationship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0D993AB8-E57C-40DA-9A7D-8A795B9E7583}">
      <dgm:prSet phldrT="[Текст]"/>
      <dgm:spPr/>
      <dgm:t>
        <a:bodyPr/>
        <a:lstStyle/>
        <a:p>
          <a:pPr algn="ctr"/>
          <a:r>
            <a:rPr lang="ru-RU" dirty="0" smtClean="0"/>
            <a:t>Воспитательные</a:t>
          </a:r>
          <a:endParaRPr lang="ru-RU" dirty="0"/>
        </a:p>
      </dgm:t>
    </dgm:pt>
    <dgm:pt modelId="{60E7167A-DD73-4BEB-9059-47DF106F275C}" type="parTrans" cxnId="{A5945874-7EE9-4190-B309-21289E0C601B}">
      <dgm:prSet/>
      <dgm:spPr/>
      <dgm:t>
        <a:bodyPr/>
        <a:lstStyle/>
        <a:p>
          <a:pPr algn="ctr"/>
          <a:endParaRPr lang="ru-RU"/>
        </a:p>
      </dgm:t>
    </dgm:pt>
    <dgm:pt modelId="{56F34EFD-4166-4B98-80A3-C552151F1717}" type="sibTrans" cxnId="{A5945874-7EE9-4190-B309-21289E0C601B}">
      <dgm:prSet/>
      <dgm:spPr/>
      <dgm:t>
        <a:bodyPr/>
        <a:lstStyle/>
        <a:p>
          <a:pPr algn="ctr"/>
          <a:endParaRPr lang="ru-RU"/>
        </a:p>
      </dgm:t>
    </dgm:pt>
    <dgm:pt modelId="{64905F47-0AEB-43D6-90F1-BDFDC7538ECF}">
      <dgm:prSet phldrT="[Текст]" custT="1"/>
      <dgm:spPr/>
      <dgm:t>
        <a:bodyPr/>
        <a:lstStyle/>
        <a:p>
          <a:pPr algn="ctr"/>
          <a:r>
            <a:rPr lang="ru-RU" sz="1200" smtClean="0"/>
            <a:t>Воспитать добросовестное отношение к труду, общественной собственности, дисциплину</a:t>
          </a:r>
          <a:endParaRPr lang="ru-RU" sz="1200" dirty="0"/>
        </a:p>
      </dgm:t>
    </dgm:pt>
    <dgm:pt modelId="{A34ED046-D868-4779-BF83-67B9B3CC6732}" type="parTrans" cxnId="{6D751DEE-15B5-47D4-92F3-2096EA09EF17}">
      <dgm:prSet/>
      <dgm:spPr/>
      <dgm:t>
        <a:bodyPr/>
        <a:lstStyle/>
        <a:p>
          <a:pPr algn="ctr"/>
          <a:endParaRPr lang="ru-RU"/>
        </a:p>
      </dgm:t>
    </dgm:pt>
    <dgm:pt modelId="{7227C3B4-795E-49E1-AAD7-5F061A754A47}" type="sibTrans" cxnId="{6D751DEE-15B5-47D4-92F3-2096EA09EF17}">
      <dgm:prSet/>
      <dgm:spPr/>
      <dgm:t>
        <a:bodyPr/>
        <a:lstStyle/>
        <a:p>
          <a:pPr algn="ctr"/>
          <a:endParaRPr lang="ru-RU"/>
        </a:p>
      </dgm:t>
    </dgm:pt>
    <dgm:pt modelId="{633628B3-0B70-4BAB-994D-C16868B9F04F}">
      <dgm:prSet phldrT="[Текст]" custT="1"/>
      <dgm:spPr/>
      <dgm:t>
        <a:bodyPr/>
        <a:lstStyle/>
        <a:p>
          <a:pPr algn="ctr"/>
          <a:r>
            <a:rPr lang="ru-RU" sz="1200" smtClean="0">
              <a:latin typeface="+mn-lt"/>
              <a:ea typeface="+mn-ea"/>
              <a:cs typeface="+mn-cs"/>
            </a:rPr>
            <a:t>Воспитание чувства коллективизма, товарищества, взаимопомощи</a:t>
          </a:r>
          <a:endParaRPr lang="ru-RU" sz="1200" dirty="0" smtClean="0">
            <a:latin typeface="+mn-lt"/>
            <a:ea typeface="+mn-ea"/>
            <a:cs typeface="+mn-cs"/>
          </a:endParaRPr>
        </a:p>
      </dgm:t>
    </dgm:pt>
    <dgm:pt modelId="{E2692984-113F-4C79-A303-F858B3C3230E}" type="parTrans" cxnId="{BE78C108-65F0-4E2D-B425-A22C436AEAE1}">
      <dgm:prSet/>
      <dgm:spPr/>
      <dgm:t>
        <a:bodyPr/>
        <a:lstStyle/>
        <a:p>
          <a:pPr algn="ctr"/>
          <a:endParaRPr lang="ru-RU"/>
        </a:p>
      </dgm:t>
    </dgm:pt>
    <dgm:pt modelId="{4144AA9C-8BEC-44AF-8077-65A7B0990836}" type="sibTrans" cxnId="{BE78C108-65F0-4E2D-B425-A22C436AEAE1}">
      <dgm:prSet/>
      <dgm:spPr/>
      <dgm:t>
        <a:bodyPr/>
        <a:lstStyle/>
        <a:p>
          <a:pPr algn="ctr"/>
          <a:endParaRPr lang="ru-RU"/>
        </a:p>
      </dgm:t>
    </dgm:pt>
    <dgm:pt modelId="{581BE90D-9E66-4127-9E61-CBA10F6553E7}">
      <dgm:prSet phldrT="[Текст]"/>
      <dgm:spPr/>
      <dgm:t>
        <a:bodyPr/>
        <a:lstStyle/>
        <a:p>
          <a:pPr algn="ctr"/>
          <a:r>
            <a:rPr lang="ru-RU" dirty="0" smtClean="0"/>
            <a:t>Образовательные</a:t>
          </a:r>
          <a:endParaRPr lang="ru-RU" dirty="0"/>
        </a:p>
      </dgm:t>
    </dgm:pt>
    <dgm:pt modelId="{37D156A5-0CBC-4A40-B703-90B0C6DBEDF4}" type="parTrans" cxnId="{16028090-23BF-4B6D-A23A-746877279559}">
      <dgm:prSet/>
      <dgm:spPr/>
      <dgm:t>
        <a:bodyPr/>
        <a:lstStyle/>
        <a:p>
          <a:pPr algn="ctr"/>
          <a:endParaRPr lang="ru-RU"/>
        </a:p>
      </dgm:t>
    </dgm:pt>
    <dgm:pt modelId="{72E9F3D4-38BE-4E43-9CA5-BDDA5B6E7BDD}" type="sibTrans" cxnId="{16028090-23BF-4B6D-A23A-746877279559}">
      <dgm:prSet/>
      <dgm:spPr/>
      <dgm:t>
        <a:bodyPr/>
        <a:lstStyle/>
        <a:p>
          <a:pPr algn="ctr"/>
          <a:endParaRPr lang="ru-RU"/>
        </a:p>
      </dgm:t>
    </dgm:pt>
    <dgm:pt modelId="{8E1F9671-3049-4C2D-A3BC-94B096C606F5}">
      <dgm:prSet phldrT="[Текст]" custT="1"/>
      <dgm:spPr/>
      <dgm:t>
        <a:bodyPr/>
        <a:lstStyle/>
        <a:p>
          <a:pPr algn="ctr" rtl="0"/>
          <a:r>
            <a:rPr lang="ru-RU" sz="1200" smtClean="0">
              <a:latin typeface="+mn-lt"/>
              <a:ea typeface="+mn-ea"/>
              <a:cs typeface="+mn-cs"/>
            </a:rPr>
            <a:t>Владеть теоретическими и практическими знаниями, умениями и навыками, необходимыми для скаута-разведчика</a:t>
          </a:r>
          <a:endParaRPr lang="ru-RU" sz="1200" dirty="0"/>
        </a:p>
      </dgm:t>
    </dgm:pt>
    <dgm:pt modelId="{58077EB0-8D00-4E31-A0AD-C2E9CF6FE704}" type="parTrans" cxnId="{7DFFE3B0-E98D-48A4-9BB9-B2E327BD8147}">
      <dgm:prSet/>
      <dgm:spPr/>
      <dgm:t>
        <a:bodyPr/>
        <a:lstStyle/>
        <a:p>
          <a:pPr algn="ctr"/>
          <a:endParaRPr lang="ru-RU"/>
        </a:p>
      </dgm:t>
    </dgm:pt>
    <dgm:pt modelId="{9CBBCF68-2845-465D-9383-CDBEFEF84546}" type="sibTrans" cxnId="{7DFFE3B0-E98D-48A4-9BB9-B2E327BD8147}">
      <dgm:prSet/>
      <dgm:spPr/>
      <dgm:t>
        <a:bodyPr/>
        <a:lstStyle/>
        <a:p>
          <a:pPr algn="ctr"/>
          <a:endParaRPr lang="ru-RU"/>
        </a:p>
      </dgm:t>
    </dgm:pt>
    <dgm:pt modelId="{B10702D3-C3B3-4F3A-9FAD-547C0F6BF473}">
      <dgm:prSet phldrT="[Текст]"/>
      <dgm:spPr/>
      <dgm:t>
        <a:bodyPr/>
        <a:lstStyle/>
        <a:p>
          <a:pPr algn="ctr"/>
          <a:r>
            <a:rPr lang="ru-RU" dirty="0" smtClean="0"/>
            <a:t>Развивающие</a:t>
          </a:r>
          <a:endParaRPr lang="ru-RU" dirty="0"/>
        </a:p>
      </dgm:t>
    </dgm:pt>
    <dgm:pt modelId="{667DE1D9-B4E1-4FEE-9008-0D38BDA872AC}" type="parTrans" cxnId="{38B31766-D6BA-47AD-882D-7E71AC160D26}">
      <dgm:prSet/>
      <dgm:spPr/>
      <dgm:t>
        <a:bodyPr/>
        <a:lstStyle/>
        <a:p>
          <a:pPr algn="ctr"/>
          <a:endParaRPr lang="ru-RU"/>
        </a:p>
      </dgm:t>
    </dgm:pt>
    <dgm:pt modelId="{77AE6ADA-8C4C-44E1-80F9-018A1B800B86}" type="sibTrans" cxnId="{38B31766-D6BA-47AD-882D-7E71AC160D26}">
      <dgm:prSet/>
      <dgm:spPr/>
      <dgm:t>
        <a:bodyPr/>
        <a:lstStyle/>
        <a:p>
          <a:pPr algn="ctr"/>
          <a:endParaRPr lang="ru-RU"/>
        </a:p>
      </dgm:t>
    </dgm:pt>
    <dgm:pt modelId="{588E35B1-8216-41BA-8754-FFA9477821E8}">
      <dgm:prSet phldrT="[Текст]" custT="1"/>
      <dgm:spPr/>
      <dgm:t>
        <a:bodyPr/>
        <a:lstStyle/>
        <a:p>
          <a:pPr algn="ctr"/>
          <a:r>
            <a:rPr lang="ru-RU" sz="1200" dirty="0" smtClean="0"/>
            <a:t>Развивать способности самостоятельно анализировать информацию, принимать решения</a:t>
          </a:r>
          <a:endParaRPr lang="ru-RU" sz="1200" dirty="0"/>
        </a:p>
      </dgm:t>
    </dgm:pt>
    <dgm:pt modelId="{A8A850C2-0BD0-46B5-A68C-B404F9A72A09}" type="parTrans" cxnId="{A723DF69-232E-4297-B566-BBA99F241CD2}">
      <dgm:prSet/>
      <dgm:spPr/>
      <dgm:t>
        <a:bodyPr/>
        <a:lstStyle/>
        <a:p>
          <a:pPr algn="ctr"/>
          <a:endParaRPr lang="ru-RU"/>
        </a:p>
      </dgm:t>
    </dgm:pt>
    <dgm:pt modelId="{C738857C-5AF1-425C-87F1-8B5819228BD6}" type="sibTrans" cxnId="{A723DF69-232E-4297-B566-BBA99F241CD2}">
      <dgm:prSet/>
      <dgm:spPr/>
      <dgm:t>
        <a:bodyPr/>
        <a:lstStyle/>
        <a:p>
          <a:pPr algn="ctr"/>
          <a:endParaRPr lang="ru-RU"/>
        </a:p>
      </dgm:t>
    </dgm:pt>
    <dgm:pt modelId="{6F4306EE-FE89-47C5-9AE8-03169C2E3F3D}">
      <dgm:prSet custT="1"/>
      <dgm:spPr/>
      <dgm:t>
        <a:bodyPr/>
        <a:lstStyle/>
        <a:p>
          <a:pPr algn="ctr"/>
          <a:r>
            <a:rPr lang="ru-RU" sz="1200" smtClean="0">
              <a:latin typeface="+mn-lt"/>
              <a:ea typeface="+mn-ea"/>
              <a:cs typeface="+mn-cs"/>
            </a:rPr>
            <a:t>Воспитать высокие морально-волевые качества, сформировать христианское мировоззрение</a:t>
          </a:r>
          <a:endParaRPr lang="ru-RU" sz="1200" dirty="0"/>
        </a:p>
      </dgm:t>
    </dgm:pt>
    <dgm:pt modelId="{4042032F-9F70-41CF-81D9-E224C2B7B964}" type="parTrans" cxnId="{F4B3654C-2777-46F3-8DE1-A445C9229854}">
      <dgm:prSet/>
      <dgm:spPr/>
      <dgm:t>
        <a:bodyPr/>
        <a:lstStyle/>
        <a:p>
          <a:pPr algn="ctr"/>
          <a:endParaRPr lang="ru-RU"/>
        </a:p>
      </dgm:t>
    </dgm:pt>
    <dgm:pt modelId="{24459722-C056-4956-B489-9F4F421F49EE}" type="sibTrans" cxnId="{F4B3654C-2777-46F3-8DE1-A445C9229854}">
      <dgm:prSet/>
      <dgm:spPr/>
      <dgm:t>
        <a:bodyPr/>
        <a:lstStyle/>
        <a:p>
          <a:pPr algn="ctr"/>
          <a:endParaRPr lang="ru-RU"/>
        </a:p>
      </dgm:t>
    </dgm:pt>
    <dgm:pt modelId="{584BA712-D618-4554-9D6F-24A25B1AEEEE}">
      <dgm:prSet custT="1"/>
      <dgm:spPr/>
      <dgm:t>
        <a:bodyPr/>
        <a:lstStyle/>
        <a:p>
          <a:pPr algn="ctr"/>
          <a:r>
            <a:rPr lang="ru-RU" sz="1200" smtClean="0">
              <a:latin typeface="+mn-lt"/>
              <a:ea typeface="+mn-ea"/>
              <a:cs typeface="+mn-cs"/>
            </a:rPr>
            <a:t>Получить знания о начальной подготовке инструктора-общественника</a:t>
          </a:r>
          <a:endParaRPr lang="ru-RU" sz="1200" dirty="0"/>
        </a:p>
      </dgm:t>
    </dgm:pt>
    <dgm:pt modelId="{8D866AE3-6426-4DD7-8E4D-8CD2EAA8A139}" type="parTrans" cxnId="{E96032C4-280E-49F6-B0DC-41BCCCDDDD23}">
      <dgm:prSet/>
      <dgm:spPr/>
      <dgm:t>
        <a:bodyPr/>
        <a:lstStyle/>
        <a:p>
          <a:pPr algn="ctr"/>
          <a:endParaRPr lang="ru-RU"/>
        </a:p>
      </dgm:t>
    </dgm:pt>
    <dgm:pt modelId="{F784804A-B159-4545-989D-9C524F6D29AE}" type="sibTrans" cxnId="{E96032C4-280E-49F6-B0DC-41BCCCDDDD23}">
      <dgm:prSet/>
      <dgm:spPr/>
      <dgm:t>
        <a:bodyPr/>
        <a:lstStyle/>
        <a:p>
          <a:pPr algn="ctr"/>
          <a:endParaRPr lang="ru-RU"/>
        </a:p>
      </dgm:t>
    </dgm:pt>
    <dgm:pt modelId="{D982526C-9EDD-4EEB-8D81-9AEAF0AA6B35}">
      <dgm:prSet custT="1"/>
      <dgm:spPr/>
      <dgm:t>
        <a:bodyPr/>
        <a:lstStyle/>
        <a:p>
          <a:pPr algn="ctr"/>
          <a:r>
            <a:rPr lang="ru-RU" sz="1200" smtClean="0">
              <a:latin typeface="+mn-lt"/>
              <a:ea typeface="+mn-ea"/>
              <a:cs typeface="+mn-cs"/>
            </a:rPr>
            <a:t>Изучить духовно-нравственные народные традиции России</a:t>
          </a:r>
          <a:endParaRPr lang="ru-RU" sz="1200" dirty="0"/>
        </a:p>
      </dgm:t>
    </dgm:pt>
    <dgm:pt modelId="{38DDD22A-7860-40BE-8BCF-4BA41A6194C0}" type="parTrans" cxnId="{6B484667-260A-4B07-9B59-05A6E5567124}">
      <dgm:prSet/>
      <dgm:spPr/>
      <dgm:t>
        <a:bodyPr/>
        <a:lstStyle/>
        <a:p>
          <a:pPr algn="ctr"/>
          <a:endParaRPr lang="ru-RU"/>
        </a:p>
      </dgm:t>
    </dgm:pt>
    <dgm:pt modelId="{7AC12373-25B5-4BD8-AEA1-69B50C2CEC78}" type="sibTrans" cxnId="{6B484667-260A-4B07-9B59-05A6E5567124}">
      <dgm:prSet/>
      <dgm:spPr/>
      <dgm:t>
        <a:bodyPr/>
        <a:lstStyle/>
        <a:p>
          <a:pPr algn="ctr"/>
          <a:endParaRPr lang="ru-RU"/>
        </a:p>
      </dgm:t>
    </dgm:pt>
    <dgm:pt modelId="{866F424D-1B4E-4373-ADA3-6922895CEC42}">
      <dgm:prSet custT="1"/>
      <dgm:spPr/>
      <dgm:t>
        <a:bodyPr/>
        <a:lstStyle/>
        <a:p>
          <a:pPr algn="ctr"/>
          <a:r>
            <a:rPr lang="ru-RU" sz="1200" smtClean="0">
              <a:latin typeface="+mn-lt"/>
              <a:ea typeface="+mn-ea"/>
              <a:cs typeface="+mn-cs"/>
            </a:rPr>
            <a:t>Иметь знания по оказанию доврачебной помощи</a:t>
          </a:r>
          <a:endParaRPr lang="ru-RU" sz="1200" dirty="0"/>
        </a:p>
      </dgm:t>
    </dgm:pt>
    <dgm:pt modelId="{03FD01AD-5E93-46A5-8D6E-F1DB9E4F7EDA}" type="parTrans" cxnId="{3287108A-3238-4F9B-8464-93075017D7CC}">
      <dgm:prSet/>
      <dgm:spPr/>
      <dgm:t>
        <a:bodyPr/>
        <a:lstStyle/>
        <a:p>
          <a:pPr algn="ctr"/>
          <a:endParaRPr lang="ru-RU"/>
        </a:p>
      </dgm:t>
    </dgm:pt>
    <dgm:pt modelId="{29F660C5-3C54-4B6A-B7F9-9EF3CF9FF76F}" type="sibTrans" cxnId="{3287108A-3238-4F9B-8464-93075017D7CC}">
      <dgm:prSet/>
      <dgm:spPr/>
      <dgm:t>
        <a:bodyPr/>
        <a:lstStyle/>
        <a:p>
          <a:pPr algn="ctr"/>
          <a:endParaRPr lang="ru-RU"/>
        </a:p>
      </dgm:t>
    </dgm:pt>
    <dgm:pt modelId="{CD2281F8-B0BB-4851-86FA-CD2861A998B6}">
      <dgm:prSet custT="1"/>
      <dgm:spPr/>
      <dgm:t>
        <a:bodyPr/>
        <a:lstStyle/>
        <a:p>
          <a:pPr algn="ctr"/>
          <a:r>
            <a:rPr lang="ru-RU" sz="1200" dirty="0" smtClean="0">
              <a:latin typeface="+mn-lt"/>
              <a:ea typeface="+mn-ea"/>
              <a:cs typeface="+mn-cs"/>
            </a:rPr>
            <a:t>Развивать интерес к познанию нового</a:t>
          </a:r>
          <a:endParaRPr lang="ru-RU" sz="1200" dirty="0"/>
        </a:p>
      </dgm:t>
    </dgm:pt>
    <dgm:pt modelId="{E3924B36-D16A-4AF6-8481-2A2164C9E545}" type="parTrans" cxnId="{271B9591-5F2F-4FDB-9E65-D0955D8A1CEC}">
      <dgm:prSet/>
      <dgm:spPr/>
      <dgm:t>
        <a:bodyPr/>
        <a:lstStyle/>
        <a:p>
          <a:pPr algn="ctr"/>
          <a:endParaRPr lang="ru-RU"/>
        </a:p>
      </dgm:t>
    </dgm:pt>
    <dgm:pt modelId="{48FFF66A-E5FE-42AB-AE26-5F3227858E15}" type="sibTrans" cxnId="{271B9591-5F2F-4FDB-9E65-D0955D8A1CEC}">
      <dgm:prSet/>
      <dgm:spPr/>
      <dgm:t>
        <a:bodyPr/>
        <a:lstStyle/>
        <a:p>
          <a:pPr algn="ctr"/>
          <a:endParaRPr lang="ru-RU"/>
        </a:p>
      </dgm:t>
    </dgm:pt>
    <dgm:pt modelId="{3525AF3A-51D3-4B4B-BA10-A8A747B3B1B9}">
      <dgm:prSet custT="1"/>
      <dgm:spPr/>
      <dgm:t>
        <a:bodyPr/>
        <a:lstStyle/>
        <a:p>
          <a:pPr algn="ctr"/>
          <a:r>
            <a:rPr lang="ru-RU" sz="1200" dirty="0" smtClean="0">
              <a:latin typeface="+mn-lt"/>
              <a:ea typeface="+mn-ea"/>
              <a:cs typeface="+mn-cs"/>
            </a:rPr>
            <a:t>Сформировать активную гражданскую позицию</a:t>
          </a:r>
          <a:endParaRPr lang="ru-RU" sz="1200" dirty="0"/>
        </a:p>
      </dgm:t>
    </dgm:pt>
    <dgm:pt modelId="{75A3FFB0-E506-4A4F-8E45-4099A30D9F1A}" type="parTrans" cxnId="{21969412-C228-4327-A929-65E772473768}">
      <dgm:prSet/>
      <dgm:spPr/>
      <dgm:t>
        <a:bodyPr/>
        <a:lstStyle/>
        <a:p>
          <a:pPr algn="ctr"/>
          <a:endParaRPr lang="ru-RU"/>
        </a:p>
      </dgm:t>
    </dgm:pt>
    <dgm:pt modelId="{DBE277B7-9A79-46EB-BD0E-B6BA48362AAC}" type="sibTrans" cxnId="{21969412-C228-4327-A929-65E772473768}">
      <dgm:prSet/>
      <dgm:spPr/>
      <dgm:t>
        <a:bodyPr/>
        <a:lstStyle/>
        <a:p>
          <a:pPr algn="ctr"/>
          <a:endParaRPr lang="ru-RU"/>
        </a:p>
      </dgm:t>
    </dgm:pt>
    <dgm:pt modelId="{FFF87389-DCB6-4180-9C66-BF7C0EEB5CBF}">
      <dgm:prSet custT="1"/>
      <dgm:spPr/>
      <dgm:t>
        <a:bodyPr/>
        <a:lstStyle/>
        <a:p>
          <a:pPr algn="ctr"/>
          <a:r>
            <a:rPr lang="ru-RU" sz="1200" dirty="0" smtClean="0"/>
            <a:t>Развивать лидерские качества</a:t>
          </a:r>
          <a:endParaRPr lang="ru-RU" sz="1200" dirty="0"/>
        </a:p>
      </dgm:t>
    </dgm:pt>
    <dgm:pt modelId="{2A833EA5-E245-4D22-A2A2-EAE16DD31A5E}" type="parTrans" cxnId="{A508CE4E-250E-4E31-B006-AB746826FB98}">
      <dgm:prSet/>
      <dgm:spPr/>
      <dgm:t>
        <a:bodyPr/>
        <a:lstStyle/>
        <a:p>
          <a:pPr algn="ctr"/>
          <a:endParaRPr lang="ru-RU"/>
        </a:p>
      </dgm:t>
    </dgm:pt>
    <dgm:pt modelId="{008D84A8-C556-4DA6-BE7A-C6AEAE9E3F37}" type="sibTrans" cxnId="{A508CE4E-250E-4E31-B006-AB746826FB98}">
      <dgm:prSet/>
      <dgm:spPr/>
      <dgm:t>
        <a:bodyPr/>
        <a:lstStyle/>
        <a:p>
          <a:pPr algn="ctr"/>
          <a:endParaRPr lang="ru-RU"/>
        </a:p>
      </dgm:t>
    </dgm:pt>
    <dgm:pt modelId="{17985BFD-8B9B-43E9-A229-4908107D0EBC}">
      <dgm:prSet custT="1"/>
      <dgm:spPr/>
      <dgm:t>
        <a:bodyPr/>
        <a:lstStyle/>
        <a:p>
          <a:pPr algn="ctr"/>
          <a:r>
            <a:rPr lang="ru-RU" sz="1900" dirty="0" smtClean="0"/>
            <a:t>Оздоровительные</a:t>
          </a:r>
          <a:endParaRPr lang="ru-RU" sz="1900" dirty="0"/>
        </a:p>
      </dgm:t>
    </dgm:pt>
    <dgm:pt modelId="{A19F4724-D173-4B5A-87D4-721D29B884B1}" type="parTrans" cxnId="{3D26754C-5F3D-42EC-A124-D8ECD2FCF1CC}">
      <dgm:prSet/>
      <dgm:spPr/>
      <dgm:t>
        <a:bodyPr/>
        <a:lstStyle/>
        <a:p>
          <a:endParaRPr lang="ru-RU"/>
        </a:p>
      </dgm:t>
    </dgm:pt>
    <dgm:pt modelId="{E20D4491-3CA7-4565-ACC5-F8EF67357D44}" type="sibTrans" cxnId="{3D26754C-5F3D-42EC-A124-D8ECD2FCF1CC}">
      <dgm:prSet/>
      <dgm:spPr/>
      <dgm:t>
        <a:bodyPr/>
        <a:lstStyle/>
        <a:p>
          <a:endParaRPr lang="ru-RU"/>
        </a:p>
      </dgm:t>
    </dgm:pt>
    <dgm:pt modelId="{EBD5D871-D7E7-4C78-A64B-CA3E0595E959}">
      <dgm:prSet custT="1"/>
      <dgm:spPr/>
      <dgm:t>
        <a:bodyPr/>
        <a:lstStyle/>
        <a:p>
          <a:pPr algn="ctr"/>
          <a:r>
            <a:rPr lang="ru-RU" sz="1200" dirty="0" smtClean="0"/>
            <a:t>Привить здоровый образ жизни</a:t>
          </a:r>
          <a:r>
            <a:rPr lang="ru-RU" sz="2500" dirty="0" smtClean="0"/>
            <a:t> </a:t>
          </a:r>
          <a:endParaRPr lang="ru-RU" sz="2500" dirty="0"/>
        </a:p>
      </dgm:t>
    </dgm:pt>
    <dgm:pt modelId="{36C2C92C-9707-44F3-9680-34F0724EF988}" type="parTrans" cxnId="{199CEF9F-7AA0-4CD6-AA50-B5199B28DFC9}">
      <dgm:prSet/>
      <dgm:spPr/>
      <dgm:t>
        <a:bodyPr/>
        <a:lstStyle/>
        <a:p>
          <a:endParaRPr lang="ru-RU"/>
        </a:p>
      </dgm:t>
    </dgm:pt>
    <dgm:pt modelId="{D28CA95E-7AA9-4D0D-A10D-3028103DF9F7}" type="sibTrans" cxnId="{199CEF9F-7AA0-4CD6-AA50-B5199B28DFC9}">
      <dgm:prSet/>
      <dgm:spPr/>
      <dgm:t>
        <a:bodyPr/>
        <a:lstStyle/>
        <a:p>
          <a:endParaRPr lang="ru-RU"/>
        </a:p>
      </dgm:t>
    </dgm:pt>
    <dgm:pt modelId="{309CE086-259D-44E9-AAAB-8CFF2067477B}">
      <dgm:prSet custT="1"/>
      <dgm:spPr/>
      <dgm:t>
        <a:bodyPr/>
        <a:lstStyle/>
        <a:p>
          <a:r>
            <a:rPr lang="ru-RU" sz="1200" dirty="0" smtClean="0"/>
            <a:t>Привить необходимые спортивные навыки и умения</a:t>
          </a:r>
          <a:endParaRPr lang="ru-RU" sz="1200" dirty="0"/>
        </a:p>
      </dgm:t>
    </dgm:pt>
    <dgm:pt modelId="{08AD34FE-8D10-4276-9A39-4A67514B92A7}" type="parTrans" cxnId="{1DE9F7AA-BD16-4CC1-BA70-D36AD1D63CF7}">
      <dgm:prSet/>
      <dgm:spPr/>
      <dgm:t>
        <a:bodyPr/>
        <a:lstStyle/>
        <a:p>
          <a:endParaRPr lang="ru-RU"/>
        </a:p>
      </dgm:t>
    </dgm:pt>
    <dgm:pt modelId="{05880480-6139-42E8-A0A5-C0A2022A2094}" type="sibTrans" cxnId="{1DE9F7AA-BD16-4CC1-BA70-D36AD1D63CF7}">
      <dgm:prSet/>
      <dgm:spPr/>
      <dgm:t>
        <a:bodyPr/>
        <a:lstStyle/>
        <a:p>
          <a:endParaRPr lang="ru-RU"/>
        </a:p>
      </dgm:t>
    </dgm:pt>
    <dgm:pt modelId="{C3CCF0CF-642C-4DF6-AF65-63FF9347815A}">
      <dgm:prSet custT="1"/>
      <dgm:spPr/>
      <dgm:t>
        <a:bodyPr/>
        <a:lstStyle/>
        <a:p>
          <a:r>
            <a:rPr lang="ru-RU" sz="1200" dirty="0" smtClean="0"/>
            <a:t>Укрепить физическое и психическое здоровье, закалить организм</a:t>
          </a:r>
          <a:endParaRPr lang="ru-RU" sz="1200" dirty="0"/>
        </a:p>
      </dgm:t>
    </dgm:pt>
    <dgm:pt modelId="{7847F74C-3E88-4B75-BB89-58B9F4C2D1EA}" type="parTrans" cxnId="{65844494-22F4-4EDC-9A7C-8CFEF11914E0}">
      <dgm:prSet/>
      <dgm:spPr/>
      <dgm:t>
        <a:bodyPr/>
        <a:lstStyle/>
        <a:p>
          <a:endParaRPr lang="ru-RU"/>
        </a:p>
      </dgm:t>
    </dgm:pt>
    <dgm:pt modelId="{C16FAF6B-28BB-4D8E-812C-9B16653C7903}" type="sibTrans" cxnId="{65844494-22F4-4EDC-9A7C-8CFEF11914E0}">
      <dgm:prSet/>
      <dgm:spPr/>
      <dgm:t>
        <a:bodyPr/>
        <a:lstStyle/>
        <a:p>
          <a:endParaRPr lang="ru-RU"/>
        </a:p>
      </dgm:t>
    </dgm:pt>
    <dgm:pt modelId="{514EF6E0-5457-4AA4-9C79-0F7AE60A8F5D}" type="pres">
      <dgm:prSet presAssocID="{BF791821-7E56-4930-9CB4-E4CF18BCA52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74AFFDD-AE28-4900-A13F-FC22EA732CEF}" type="pres">
      <dgm:prSet presAssocID="{0D993AB8-E57C-40DA-9A7D-8A795B9E7583}" presName="root" presStyleCnt="0"/>
      <dgm:spPr/>
      <dgm:t>
        <a:bodyPr/>
        <a:lstStyle/>
        <a:p>
          <a:endParaRPr lang="ru-RU"/>
        </a:p>
      </dgm:t>
    </dgm:pt>
    <dgm:pt modelId="{D34138E7-7637-4F37-9DD1-6A9CFE9146B1}" type="pres">
      <dgm:prSet presAssocID="{0D993AB8-E57C-40DA-9A7D-8A795B9E7583}" presName="rootComposite" presStyleCnt="0"/>
      <dgm:spPr/>
      <dgm:t>
        <a:bodyPr/>
        <a:lstStyle/>
        <a:p>
          <a:endParaRPr lang="ru-RU"/>
        </a:p>
      </dgm:t>
    </dgm:pt>
    <dgm:pt modelId="{0940E1A1-7B68-4C44-BC1C-1AEADACBAC78}" type="pres">
      <dgm:prSet presAssocID="{0D993AB8-E57C-40DA-9A7D-8A795B9E7583}" presName="rootText" presStyleLbl="node1" presStyleIdx="0" presStyleCnt="4" custScaleX="118262" custScaleY="46549"/>
      <dgm:spPr/>
      <dgm:t>
        <a:bodyPr/>
        <a:lstStyle/>
        <a:p>
          <a:endParaRPr lang="ru-RU"/>
        </a:p>
      </dgm:t>
    </dgm:pt>
    <dgm:pt modelId="{370632DB-77F6-4EC3-9571-3491860C254F}" type="pres">
      <dgm:prSet presAssocID="{0D993AB8-E57C-40DA-9A7D-8A795B9E7583}" presName="rootConnector" presStyleLbl="node1" presStyleIdx="0" presStyleCnt="4"/>
      <dgm:spPr/>
      <dgm:t>
        <a:bodyPr/>
        <a:lstStyle/>
        <a:p>
          <a:endParaRPr lang="ru-RU"/>
        </a:p>
      </dgm:t>
    </dgm:pt>
    <dgm:pt modelId="{3528043B-F5EF-4356-B75B-6B53680899A6}" type="pres">
      <dgm:prSet presAssocID="{0D993AB8-E57C-40DA-9A7D-8A795B9E7583}" presName="childShape" presStyleCnt="0"/>
      <dgm:spPr/>
      <dgm:t>
        <a:bodyPr/>
        <a:lstStyle/>
        <a:p>
          <a:endParaRPr lang="ru-RU"/>
        </a:p>
      </dgm:t>
    </dgm:pt>
    <dgm:pt modelId="{684C31C2-C20C-4742-B0AD-DA46B00501FF}" type="pres">
      <dgm:prSet presAssocID="{A34ED046-D868-4779-BF83-67B9B3CC6732}" presName="Name13" presStyleLbl="parChTrans1D2" presStyleIdx="0" presStyleCnt="14"/>
      <dgm:spPr/>
      <dgm:t>
        <a:bodyPr/>
        <a:lstStyle/>
        <a:p>
          <a:endParaRPr lang="ru-RU"/>
        </a:p>
      </dgm:t>
    </dgm:pt>
    <dgm:pt modelId="{AC53A1C5-496B-4AC8-B416-070AC6B47147}" type="pres">
      <dgm:prSet presAssocID="{64905F47-0AEB-43D6-90F1-BDFDC7538ECF}" presName="childText" presStyleLbl="bgAcc1" presStyleIdx="0" presStyleCnt="14" custScaleX="123189" custScaleY="129365" custLinFactNeighborX="-2230" custLinFactNeighborY="-98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84A200-9EDF-4D82-ACC0-439EE5BD20C0}" type="pres">
      <dgm:prSet presAssocID="{E2692984-113F-4C79-A303-F858B3C3230E}" presName="Name13" presStyleLbl="parChTrans1D2" presStyleIdx="1" presStyleCnt="14"/>
      <dgm:spPr/>
      <dgm:t>
        <a:bodyPr/>
        <a:lstStyle/>
        <a:p>
          <a:endParaRPr lang="ru-RU"/>
        </a:p>
      </dgm:t>
    </dgm:pt>
    <dgm:pt modelId="{8198E4EE-F462-46AD-865F-51C921F93FAF}" type="pres">
      <dgm:prSet presAssocID="{633628B3-0B70-4BAB-994D-C16868B9F04F}" presName="childText" presStyleLbl="bgAcc1" presStyleIdx="1" presStyleCnt="14" custScaleX="123189" custScaleY="90175" custLinFactNeighborX="-2230" custLinFactNeighborY="-116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818366-7A2E-4CFE-99B2-35D4460275CE}" type="pres">
      <dgm:prSet presAssocID="{4042032F-9F70-41CF-81D9-E224C2B7B964}" presName="Name13" presStyleLbl="parChTrans1D2" presStyleIdx="2" presStyleCnt="14"/>
      <dgm:spPr/>
      <dgm:t>
        <a:bodyPr/>
        <a:lstStyle/>
        <a:p>
          <a:endParaRPr lang="ru-RU"/>
        </a:p>
      </dgm:t>
    </dgm:pt>
    <dgm:pt modelId="{10DF3A86-4F22-4EB1-8A97-B6CFD67E00B4}" type="pres">
      <dgm:prSet presAssocID="{6F4306EE-FE89-47C5-9AE8-03169C2E3F3D}" presName="childText" presStyleLbl="bgAcc1" presStyleIdx="2" presStyleCnt="14" custScaleX="123189" custScaleY="124598" custLinFactNeighborX="-2230" custLinFactNeighborY="-123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32C470-09B2-4FE1-AC3B-0D90F12155ED}" type="pres">
      <dgm:prSet presAssocID="{581BE90D-9E66-4127-9E61-CBA10F6553E7}" presName="root" presStyleCnt="0"/>
      <dgm:spPr/>
      <dgm:t>
        <a:bodyPr/>
        <a:lstStyle/>
        <a:p>
          <a:endParaRPr lang="ru-RU"/>
        </a:p>
      </dgm:t>
    </dgm:pt>
    <dgm:pt modelId="{31AE04E6-4224-4C43-BD67-51F83F6385E3}" type="pres">
      <dgm:prSet presAssocID="{581BE90D-9E66-4127-9E61-CBA10F6553E7}" presName="rootComposite" presStyleCnt="0"/>
      <dgm:spPr/>
      <dgm:t>
        <a:bodyPr/>
        <a:lstStyle/>
        <a:p>
          <a:endParaRPr lang="ru-RU"/>
        </a:p>
      </dgm:t>
    </dgm:pt>
    <dgm:pt modelId="{73C3091D-3D7A-408E-BE6E-52A30809B378}" type="pres">
      <dgm:prSet presAssocID="{581BE90D-9E66-4127-9E61-CBA10F6553E7}" presName="rootText" presStyleLbl="node1" presStyleIdx="1" presStyleCnt="4" custScaleX="118262" custScaleY="46549" custLinFactNeighborX="1971" custLinFactNeighborY="-139"/>
      <dgm:spPr/>
      <dgm:t>
        <a:bodyPr/>
        <a:lstStyle/>
        <a:p>
          <a:endParaRPr lang="ru-RU"/>
        </a:p>
      </dgm:t>
    </dgm:pt>
    <dgm:pt modelId="{71461B6B-D083-4AB8-84B9-5F5EBAB5EC60}" type="pres">
      <dgm:prSet presAssocID="{581BE90D-9E66-4127-9E61-CBA10F6553E7}" presName="rootConnector" presStyleLbl="node1" presStyleIdx="1" presStyleCnt="4"/>
      <dgm:spPr/>
      <dgm:t>
        <a:bodyPr/>
        <a:lstStyle/>
        <a:p>
          <a:endParaRPr lang="ru-RU"/>
        </a:p>
      </dgm:t>
    </dgm:pt>
    <dgm:pt modelId="{396BAA0A-986D-4B61-9025-263222341F81}" type="pres">
      <dgm:prSet presAssocID="{581BE90D-9E66-4127-9E61-CBA10F6553E7}" presName="childShape" presStyleCnt="0"/>
      <dgm:spPr/>
      <dgm:t>
        <a:bodyPr/>
        <a:lstStyle/>
        <a:p>
          <a:endParaRPr lang="ru-RU"/>
        </a:p>
      </dgm:t>
    </dgm:pt>
    <dgm:pt modelId="{0A47763C-FE01-4EEC-AFAB-1054EBD4370C}" type="pres">
      <dgm:prSet presAssocID="{58077EB0-8D00-4E31-A0AD-C2E9CF6FE704}" presName="Name13" presStyleLbl="parChTrans1D2" presStyleIdx="3" presStyleCnt="14"/>
      <dgm:spPr/>
      <dgm:t>
        <a:bodyPr/>
        <a:lstStyle/>
        <a:p>
          <a:endParaRPr lang="ru-RU"/>
        </a:p>
      </dgm:t>
    </dgm:pt>
    <dgm:pt modelId="{1E7DD98A-FE4C-40FE-96F7-540D7D207305}" type="pres">
      <dgm:prSet presAssocID="{8E1F9671-3049-4C2D-A3BC-94B096C606F5}" presName="childText" presStyleLbl="bgAcc1" presStyleIdx="3" presStyleCnt="14" custScaleX="140436" custScaleY="128151" custLinFactNeighborX="969" custLinFactNeighborY="-98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DEB211-D68A-424D-B5FE-11240745B286}" type="pres">
      <dgm:prSet presAssocID="{8D866AE3-6426-4DD7-8E4D-8CD2EAA8A139}" presName="Name13" presStyleLbl="parChTrans1D2" presStyleIdx="4" presStyleCnt="14"/>
      <dgm:spPr/>
      <dgm:t>
        <a:bodyPr/>
        <a:lstStyle/>
        <a:p>
          <a:endParaRPr lang="ru-RU"/>
        </a:p>
      </dgm:t>
    </dgm:pt>
    <dgm:pt modelId="{0DAE328B-8CFB-47BD-81B1-2B49CC7662A2}" type="pres">
      <dgm:prSet presAssocID="{584BA712-D618-4554-9D6F-24A25B1AEEEE}" presName="childText" presStyleLbl="bgAcc1" presStyleIdx="4" presStyleCnt="14" custScaleX="140436" custScaleY="79573" custLinFactNeighborX="969" custLinFactNeighborY="-91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930040-E883-4177-9D07-5812F6DC4A80}" type="pres">
      <dgm:prSet presAssocID="{38DDD22A-7860-40BE-8BCF-4BA41A6194C0}" presName="Name13" presStyleLbl="parChTrans1D2" presStyleIdx="5" presStyleCnt="14"/>
      <dgm:spPr/>
      <dgm:t>
        <a:bodyPr/>
        <a:lstStyle/>
        <a:p>
          <a:endParaRPr lang="ru-RU"/>
        </a:p>
      </dgm:t>
    </dgm:pt>
    <dgm:pt modelId="{2A9D50D0-A7E7-4952-B7C0-E9D73779F2BA}" type="pres">
      <dgm:prSet presAssocID="{D982526C-9EDD-4EEB-8D81-9AEAF0AA6B35}" presName="childText" presStyleLbl="bgAcc1" presStyleIdx="5" presStyleCnt="14" custScaleX="140436" custScaleY="74965" custLinFactNeighborX="969" custLinFactNeighborY="-22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ACB77E-998E-4F4C-8304-955B6D012CC6}" type="pres">
      <dgm:prSet presAssocID="{03FD01AD-5E93-46A5-8D6E-F1DB9E4F7EDA}" presName="Name13" presStyleLbl="parChTrans1D2" presStyleIdx="6" presStyleCnt="14"/>
      <dgm:spPr/>
      <dgm:t>
        <a:bodyPr/>
        <a:lstStyle/>
        <a:p>
          <a:endParaRPr lang="ru-RU"/>
        </a:p>
      </dgm:t>
    </dgm:pt>
    <dgm:pt modelId="{59514B1C-A91F-47DA-959D-FE98334259A9}" type="pres">
      <dgm:prSet presAssocID="{866F424D-1B4E-4373-ADA3-6922895CEC42}" presName="childText" presStyleLbl="bgAcc1" presStyleIdx="6" presStyleCnt="14" custScaleX="140436" custScaleY="56177" custLinFactNeighborX="969" custLinFactNeighborY="-104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D40711-B50B-455C-9EB6-0D297B1CDCB4}" type="pres">
      <dgm:prSet presAssocID="{B10702D3-C3B3-4F3A-9FAD-547C0F6BF473}" presName="root" presStyleCnt="0"/>
      <dgm:spPr/>
      <dgm:t>
        <a:bodyPr/>
        <a:lstStyle/>
        <a:p>
          <a:endParaRPr lang="ru-RU"/>
        </a:p>
      </dgm:t>
    </dgm:pt>
    <dgm:pt modelId="{5A92A7BB-BF9B-4F9A-ADC3-627E4CB9A188}" type="pres">
      <dgm:prSet presAssocID="{B10702D3-C3B3-4F3A-9FAD-547C0F6BF473}" presName="rootComposite" presStyleCnt="0"/>
      <dgm:spPr/>
      <dgm:t>
        <a:bodyPr/>
        <a:lstStyle/>
        <a:p>
          <a:endParaRPr lang="ru-RU"/>
        </a:p>
      </dgm:t>
    </dgm:pt>
    <dgm:pt modelId="{FFDB93F7-3B98-415A-AFA4-DAB0777206F0}" type="pres">
      <dgm:prSet presAssocID="{B10702D3-C3B3-4F3A-9FAD-547C0F6BF473}" presName="rootText" presStyleLbl="node1" presStyleIdx="2" presStyleCnt="4" custScaleX="118262" custScaleY="46549"/>
      <dgm:spPr/>
      <dgm:t>
        <a:bodyPr/>
        <a:lstStyle/>
        <a:p>
          <a:endParaRPr lang="ru-RU"/>
        </a:p>
      </dgm:t>
    </dgm:pt>
    <dgm:pt modelId="{08FC540F-2F86-44A3-8B6C-FBFF8DA266A2}" type="pres">
      <dgm:prSet presAssocID="{B10702D3-C3B3-4F3A-9FAD-547C0F6BF473}" presName="rootConnector" presStyleLbl="node1" presStyleIdx="2" presStyleCnt="4"/>
      <dgm:spPr/>
      <dgm:t>
        <a:bodyPr/>
        <a:lstStyle/>
        <a:p>
          <a:endParaRPr lang="ru-RU"/>
        </a:p>
      </dgm:t>
    </dgm:pt>
    <dgm:pt modelId="{161B90FC-E859-4CBA-99C0-25258687A23E}" type="pres">
      <dgm:prSet presAssocID="{B10702D3-C3B3-4F3A-9FAD-547C0F6BF473}" presName="childShape" presStyleCnt="0"/>
      <dgm:spPr/>
      <dgm:t>
        <a:bodyPr/>
        <a:lstStyle/>
        <a:p>
          <a:endParaRPr lang="ru-RU"/>
        </a:p>
      </dgm:t>
    </dgm:pt>
    <dgm:pt modelId="{0E6A08C6-AEB2-41BB-85B9-F3EDF0EFD8D8}" type="pres">
      <dgm:prSet presAssocID="{A8A850C2-0BD0-46B5-A68C-B404F9A72A09}" presName="Name13" presStyleLbl="parChTrans1D2" presStyleIdx="7" presStyleCnt="14"/>
      <dgm:spPr/>
      <dgm:t>
        <a:bodyPr/>
        <a:lstStyle/>
        <a:p>
          <a:endParaRPr lang="ru-RU"/>
        </a:p>
      </dgm:t>
    </dgm:pt>
    <dgm:pt modelId="{4134D6BB-AC7B-4C63-964F-784D8C481544}" type="pres">
      <dgm:prSet presAssocID="{588E35B1-8216-41BA-8754-FFA9477821E8}" presName="childText" presStyleLbl="bgAcc1" presStyleIdx="7" presStyleCnt="14" custScaleX="123189" custScaleY="134045" custLinFactNeighborX="349" custLinFactNeighborY="-74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2ADB56-18A0-4C9A-A35D-53FEABA27F84}" type="pres">
      <dgm:prSet presAssocID="{E3924B36-D16A-4AF6-8481-2A2164C9E545}" presName="Name13" presStyleLbl="parChTrans1D2" presStyleIdx="8" presStyleCnt="14"/>
      <dgm:spPr/>
      <dgm:t>
        <a:bodyPr/>
        <a:lstStyle/>
        <a:p>
          <a:endParaRPr lang="ru-RU"/>
        </a:p>
      </dgm:t>
    </dgm:pt>
    <dgm:pt modelId="{E2617376-6D66-45AD-9A29-1AEACFF38B28}" type="pres">
      <dgm:prSet presAssocID="{CD2281F8-B0BB-4851-86FA-CD2861A998B6}" presName="childText" presStyleLbl="bgAcc1" presStyleIdx="8" presStyleCnt="14" custScaleX="123189" custScaleY="439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759A23-1D93-454A-9B35-622978E7404F}" type="pres">
      <dgm:prSet presAssocID="{75A3FFB0-E506-4A4F-8E45-4099A30D9F1A}" presName="Name13" presStyleLbl="parChTrans1D2" presStyleIdx="9" presStyleCnt="14"/>
      <dgm:spPr/>
      <dgm:t>
        <a:bodyPr/>
        <a:lstStyle/>
        <a:p>
          <a:endParaRPr lang="ru-RU"/>
        </a:p>
      </dgm:t>
    </dgm:pt>
    <dgm:pt modelId="{C3B024D7-B2EC-4D84-AD98-9B6A1887F334}" type="pres">
      <dgm:prSet presAssocID="{3525AF3A-51D3-4B4B-BA10-A8A747B3B1B9}" presName="childText" presStyleLbl="bgAcc1" presStyleIdx="9" presStyleCnt="14" custScaleX="123189" custScaleY="632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2A5841-2EE4-4322-92C9-A43126789AA9}" type="pres">
      <dgm:prSet presAssocID="{2A833EA5-E245-4D22-A2A2-EAE16DD31A5E}" presName="Name13" presStyleLbl="parChTrans1D2" presStyleIdx="10" presStyleCnt="14"/>
      <dgm:spPr/>
      <dgm:t>
        <a:bodyPr/>
        <a:lstStyle/>
        <a:p>
          <a:endParaRPr lang="ru-RU"/>
        </a:p>
      </dgm:t>
    </dgm:pt>
    <dgm:pt modelId="{52AC1C14-DF88-48F9-9514-E8B10595BB0D}" type="pres">
      <dgm:prSet presAssocID="{FFF87389-DCB6-4180-9C66-BF7C0EEB5CBF}" presName="childText" presStyleLbl="bgAcc1" presStyleIdx="10" presStyleCnt="14" custScaleX="123189" custScaleY="591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13C196-CD06-47D0-A214-3BD9962FD905}" type="pres">
      <dgm:prSet presAssocID="{17985BFD-8B9B-43E9-A229-4908107D0EBC}" presName="root" presStyleCnt="0"/>
      <dgm:spPr/>
    </dgm:pt>
    <dgm:pt modelId="{A959F31D-3251-4E30-AA00-ABC4ABC8CBD9}" type="pres">
      <dgm:prSet presAssocID="{17985BFD-8B9B-43E9-A229-4908107D0EBC}" presName="rootComposite" presStyleCnt="0"/>
      <dgm:spPr/>
    </dgm:pt>
    <dgm:pt modelId="{788C937B-CA81-4147-BCE4-1835740E0AE8}" type="pres">
      <dgm:prSet presAssocID="{17985BFD-8B9B-43E9-A229-4908107D0EBC}" presName="rootText" presStyleLbl="node1" presStyleIdx="3" presStyleCnt="4" custScaleX="124921" custScaleY="44769" custLinFactNeighborX="153" custLinFactNeighborY="2240"/>
      <dgm:spPr/>
      <dgm:t>
        <a:bodyPr/>
        <a:lstStyle/>
        <a:p>
          <a:endParaRPr lang="ru-RU"/>
        </a:p>
      </dgm:t>
    </dgm:pt>
    <dgm:pt modelId="{C6623D99-CFE4-48D2-8A96-CC3BC5781962}" type="pres">
      <dgm:prSet presAssocID="{17985BFD-8B9B-43E9-A229-4908107D0EBC}" presName="rootConnector" presStyleLbl="node1" presStyleIdx="3" presStyleCnt="4"/>
      <dgm:spPr/>
      <dgm:t>
        <a:bodyPr/>
        <a:lstStyle/>
        <a:p>
          <a:endParaRPr lang="ru-RU"/>
        </a:p>
      </dgm:t>
    </dgm:pt>
    <dgm:pt modelId="{EC64B708-A6F3-46D9-9E2F-CD628D3843CE}" type="pres">
      <dgm:prSet presAssocID="{17985BFD-8B9B-43E9-A229-4908107D0EBC}" presName="childShape" presStyleCnt="0"/>
      <dgm:spPr/>
    </dgm:pt>
    <dgm:pt modelId="{A8846C50-CE19-495B-B50A-FCB6A4BB97FB}" type="pres">
      <dgm:prSet presAssocID="{36C2C92C-9707-44F3-9680-34F0724EF988}" presName="Name13" presStyleLbl="parChTrans1D2" presStyleIdx="11" presStyleCnt="14"/>
      <dgm:spPr/>
      <dgm:t>
        <a:bodyPr/>
        <a:lstStyle/>
        <a:p>
          <a:endParaRPr lang="ru-RU"/>
        </a:p>
      </dgm:t>
    </dgm:pt>
    <dgm:pt modelId="{09E65E8B-B1A1-45FF-A43D-D6E6851A98EE}" type="pres">
      <dgm:prSet presAssocID="{EBD5D871-D7E7-4C78-A64B-CA3E0595E959}" presName="childText" presStyleLbl="bgAcc1" presStyleIdx="11" presStyleCnt="14" custScaleY="67799" custLinFactNeighborX="1872" custLinFactNeighborY="-1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62958B-6034-4537-9C18-43737131F8A1}" type="pres">
      <dgm:prSet presAssocID="{08AD34FE-8D10-4276-9A39-4A67514B92A7}" presName="Name13" presStyleLbl="parChTrans1D2" presStyleIdx="12" presStyleCnt="14"/>
      <dgm:spPr/>
      <dgm:t>
        <a:bodyPr/>
        <a:lstStyle/>
        <a:p>
          <a:endParaRPr lang="ru-RU"/>
        </a:p>
      </dgm:t>
    </dgm:pt>
    <dgm:pt modelId="{36E3FB0D-BFEB-4E36-BD90-1C621ADF2EB1}" type="pres">
      <dgm:prSet presAssocID="{309CE086-259D-44E9-AAAB-8CFF2067477B}" presName="childText" presStyleLbl="bgAcc1" presStyleIdx="12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EE998C-DDDE-4089-8FB2-7C62482D90A7}" type="pres">
      <dgm:prSet presAssocID="{7847F74C-3E88-4B75-BB89-58B9F4C2D1EA}" presName="Name13" presStyleLbl="parChTrans1D2" presStyleIdx="13" presStyleCnt="14"/>
      <dgm:spPr/>
      <dgm:t>
        <a:bodyPr/>
        <a:lstStyle/>
        <a:p>
          <a:endParaRPr lang="ru-RU"/>
        </a:p>
      </dgm:t>
    </dgm:pt>
    <dgm:pt modelId="{99AE3370-B836-41F7-BC41-ACD18EB5C329}" type="pres">
      <dgm:prSet presAssocID="{C3CCF0CF-642C-4DF6-AF65-63FF9347815A}" presName="childText" presStyleLbl="bgAcc1" presStyleIdx="13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983E4D-F030-4A6B-AC99-2856A2FE4775}" type="presOf" srcId="{0D993AB8-E57C-40DA-9A7D-8A795B9E7583}" destId="{0940E1A1-7B68-4C44-BC1C-1AEADACBAC78}" srcOrd="0" destOrd="0" presId="urn:microsoft.com/office/officeart/2005/8/layout/hierarchy3"/>
    <dgm:cxn modelId="{C496F50E-1E4E-4CD9-8A61-F594CD2E44C6}" type="presOf" srcId="{6F4306EE-FE89-47C5-9AE8-03169C2E3F3D}" destId="{10DF3A86-4F22-4EB1-8A97-B6CFD67E00B4}" srcOrd="0" destOrd="0" presId="urn:microsoft.com/office/officeart/2005/8/layout/hierarchy3"/>
    <dgm:cxn modelId="{82CE5087-3516-4269-8C0C-83C33AB4046C}" type="presOf" srcId="{0D993AB8-E57C-40DA-9A7D-8A795B9E7583}" destId="{370632DB-77F6-4EC3-9571-3491860C254F}" srcOrd="1" destOrd="0" presId="urn:microsoft.com/office/officeart/2005/8/layout/hierarchy3"/>
    <dgm:cxn modelId="{93FD5224-05DE-49BB-88E8-310D861428AD}" type="presOf" srcId="{B10702D3-C3B3-4F3A-9FAD-547C0F6BF473}" destId="{FFDB93F7-3B98-415A-AFA4-DAB0777206F0}" srcOrd="0" destOrd="0" presId="urn:microsoft.com/office/officeart/2005/8/layout/hierarchy3"/>
    <dgm:cxn modelId="{ED8906DD-7147-4686-A3E2-CCC29452E54B}" type="presOf" srcId="{C3CCF0CF-642C-4DF6-AF65-63FF9347815A}" destId="{99AE3370-B836-41F7-BC41-ACD18EB5C329}" srcOrd="0" destOrd="0" presId="urn:microsoft.com/office/officeart/2005/8/layout/hierarchy3"/>
    <dgm:cxn modelId="{93DF3A34-401C-4736-AA49-FD529CCB13A3}" type="presOf" srcId="{581BE90D-9E66-4127-9E61-CBA10F6553E7}" destId="{71461B6B-D083-4AB8-84B9-5F5EBAB5EC60}" srcOrd="1" destOrd="0" presId="urn:microsoft.com/office/officeart/2005/8/layout/hierarchy3"/>
    <dgm:cxn modelId="{199CEF9F-7AA0-4CD6-AA50-B5199B28DFC9}" srcId="{17985BFD-8B9B-43E9-A229-4908107D0EBC}" destId="{EBD5D871-D7E7-4C78-A64B-CA3E0595E959}" srcOrd="0" destOrd="0" parTransId="{36C2C92C-9707-44F3-9680-34F0724EF988}" sibTransId="{D28CA95E-7AA9-4D0D-A10D-3028103DF9F7}"/>
    <dgm:cxn modelId="{BE78C108-65F0-4E2D-B425-A22C436AEAE1}" srcId="{0D993AB8-E57C-40DA-9A7D-8A795B9E7583}" destId="{633628B3-0B70-4BAB-994D-C16868B9F04F}" srcOrd="1" destOrd="0" parTransId="{E2692984-113F-4C79-A303-F858B3C3230E}" sibTransId="{4144AA9C-8BEC-44AF-8077-65A7B0990836}"/>
    <dgm:cxn modelId="{6797EF62-6F7F-486A-9F87-879188781155}" type="presOf" srcId="{633628B3-0B70-4BAB-994D-C16868B9F04F}" destId="{8198E4EE-F462-46AD-865F-51C921F93FAF}" srcOrd="0" destOrd="0" presId="urn:microsoft.com/office/officeart/2005/8/layout/hierarchy3"/>
    <dgm:cxn modelId="{42651CE6-B80C-4995-AD91-D3C276FA3882}" type="presOf" srcId="{584BA712-D618-4554-9D6F-24A25B1AEEEE}" destId="{0DAE328B-8CFB-47BD-81B1-2B49CC7662A2}" srcOrd="0" destOrd="0" presId="urn:microsoft.com/office/officeart/2005/8/layout/hierarchy3"/>
    <dgm:cxn modelId="{DA94F55D-8DEB-43C8-B87C-8C9D2C1ADA31}" type="presOf" srcId="{3525AF3A-51D3-4B4B-BA10-A8A747B3B1B9}" destId="{C3B024D7-B2EC-4D84-AD98-9B6A1887F334}" srcOrd="0" destOrd="0" presId="urn:microsoft.com/office/officeart/2005/8/layout/hierarchy3"/>
    <dgm:cxn modelId="{6B484667-260A-4B07-9B59-05A6E5567124}" srcId="{581BE90D-9E66-4127-9E61-CBA10F6553E7}" destId="{D982526C-9EDD-4EEB-8D81-9AEAF0AA6B35}" srcOrd="2" destOrd="0" parTransId="{38DDD22A-7860-40BE-8BCF-4BA41A6194C0}" sibTransId="{7AC12373-25B5-4BD8-AEA1-69B50C2CEC78}"/>
    <dgm:cxn modelId="{271B9591-5F2F-4FDB-9E65-D0955D8A1CEC}" srcId="{B10702D3-C3B3-4F3A-9FAD-547C0F6BF473}" destId="{CD2281F8-B0BB-4851-86FA-CD2861A998B6}" srcOrd="1" destOrd="0" parTransId="{E3924B36-D16A-4AF6-8481-2A2164C9E545}" sibTransId="{48FFF66A-E5FE-42AB-AE26-5F3227858E15}"/>
    <dgm:cxn modelId="{15FEC39A-1B37-4581-ADF8-F65EB4753178}" type="presOf" srcId="{7847F74C-3E88-4B75-BB89-58B9F4C2D1EA}" destId="{4AEE998C-DDDE-4089-8FB2-7C62482D90A7}" srcOrd="0" destOrd="0" presId="urn:microsoft.com/office/officeart/2005/8/layout/hierarchy3"/>
    <dgm:cxn modelId="{3D26754C-5F3D-42EC-A124-D8ECD2FCF1CC}" srcId="{BF791821-7E56-4930-9CB4-E4CF18BCA524}" destId="{17985BFD-8B9B-43E9-A229-4908107D0EBC}" srcOrd="3" destOrd="0" parTransId="{A19F4724-D173-4B5A-87D4-721D29B884B1}" sibTransId="{E20D4491-3CA7-4565-ACC5-F8EF67357D44}"/>
    <dgm:cxn modelId="{7DFFE3B0-E98D-48A4-9BB9-B2E327BD8147}" srcId="{581BE90D-9E66-4127-9E61-CBA10F6553E7}" destId="{8E1F9671-3049-4C2D-A3BC-94B096C606F5}" srcOrd="0" destOrd="0" parTransId="{58077EB0-8D00-4E31-A0AD-C2E9CF6FE704}" sibTransId="{9CBBCF68-2845-465D-9383-CDBEFEF84546}"/>
    <dgm:cxn modelId="{B3E17DD2-4897-4100-9C8C-7E36975BF01F}" type="presOf" srcId="{E2692984-113F-4C79-A303-F858B3C3230E}" destId="{C284A200-9EDF-4D82-ACC0-439EE5BD20C0}" srcOrd="0" destOrd="0" presId="urn:microsoft.com/office/officeart/2005/8/layout/hierarchy3"/>
    <dgm:cxn modelId="{8D79FC2F-D456-46B4-8DD2-CA43F34E7CB6}" type="presOf" srcId="{08AD34FE-8D10-4276-9A39-4A67514B92A7}" destId="{7E62958B-6034-4537-9C18-43737131F8A1}" srcOrd="0" destOrd="0" presId="urn:microsoft.com/office/officeart/2005/8/layout/hierarchy3"/>
    <dgm:cxn modelId="{3145E883-5AFF-4500-890F-361FB825DFBB}" type="presOf" srcId="{D982526C-9EDD-4EEB-8D81-9AEAF0AA6B35}" destId="{2A9D50D0-A7E7-4952-B7C0-E9D73779F2BA}" srcOrd="0" destOrd="0" presId="urn:microsoft.com/office/officeart/2005/8/layout/hierarchy3"/>
    <dgm:cxn modelId="{405D966C-BD8C-42B0-8993-0C78AD747456}" type="presOf" srcId="{CD2281F8-B0BB-4851-86FA-CD2861A998B6}" destId="{E2617376-6D66-45AD-9A29-1AEACFF38B28}" srcOrd="0" destOrd="0" presId="urn:microsoft.com/office/officeart/2005/8/layout/hierarchy3"/>
    <dgm:cxn modelId="{4E4208CD-F61B-493C-B19A-D2E3652B1060}" type="presOf" srcId="{A8A850C2-0BD0-46B5-A68C-B404F9A72A09}" destId="{0E6A08C6-AEB2-41BB-85B9-F3EDF0EFD8D8}" srcOrd="0" destOrd="0" presId="urn:microsoft.com/office/officeart/2005/8/layout/hierarchy3"/>
    <dgm:cxn modelId="{1DE9F7AA-BD16-4CC1-BA70-D36AD1D63CF7}" srcId="{17985BFD-8B9B-43E9-A229-4908107D0EBC}" destId="{309CE086-259D-44E9-AAAB-8CFF2067477B}" srcOrd="1" destOrd="0" parTransId="{08AD34FE-8D10-4276-9A39-4A67514B92A7}" sibTransId="{05880480-6139-42E8-A0A5-C0A2022A2094}"/>
    <dgm:cxn modelId="{A508CE4E-250E-4E31-B006-AB746826FB98}" srcId="{B10702D3-C3B3-4F3A-9FAD-547C0F6BF473}" destId="{FFF87389-DCB6-4180-9C66-BF7C0EEB5CBF}" srcOrd="3" destOrd="0" parTransId="{2A833EA5-E245-4D22-A2A2-EAE16DD31A5E}" sibTransId="{008D84A8-C556-4DA6-BE7A-C6AEAE9E3F37}"/>
    <dgm:cxn modelId="{17DEF508-A163-43B9-B80D-A4AEBFFEC479}" type="presOf" srcId="{03FD01AD-5E93-46A5-8D6E-F1DB9E4F7EDA}" destId="{2BACB77E-998E-4F4C-8304-955B6D012CC6}" srcOrd="0" destOrd="0" presId="urn:microsoft.com/office/officeart/2005/8/layout/hierarchy3"/>
    <dgm:cxn modelId="{3287108A-3238-4F9B-8464-93075017D7CC}" srcId="{581BE90D-9E66-4127-9E61-CBA10F6553E7}" destId="{866F424D-1B4E-4373-ADA3-6922895CEC42}" srcOrd="3" destOrd="0" parTransId="{03FD01AD-5E93-46A5-8D6E-F1DB9E4F7EDA}" sibTransId="{29F660C5-3C54-4B6A-B7F9-9EF3CF9FF76F}"/>
    <dgm:cxn modelId="{E96032C4-280E-49F6-B0DC-41BCCCDDDD23}" srcId="{581BE90D-9E66-4127-9E61-CBA10F6553E7}" destId="{584BA712-D618-4554-9D6F-24A25B1AEEEE}" srcOrd="1" destOrd="0" parTransId="{8D866AE3-6426-4DD7-8E4D-8CD2EAA8A139}" sibTransId="{F784804A-B159-4545-989D-9C524F6D29AE}"/>
    <dgm:cxn modelId="{A5945874-7EE9-4190-B309-21289E0C601B}" srcId="{BF791821-7E56-4930-9CB4-E4CF18BCA524}" destId="{0D993AB8-E57C-40DA-9A7D-8A795B9E7583}" srcOrd="0" destOrd="0" parTransId="{60E7167A-DD73-4BEB-9059-47DF106F275C}" sibTransId="{56F34EFD-4166-4B98-80A3-C552151F1717}"/>
    <dgm:cxn modelId="{C39C295F-C5C7-4523-8BE7-9FBE69CC28E0}" type="presOf" srcId="{E3924B36-D16A-4AF6-8481-2A2164C9E545}" destId="{B12ADB56-18A0-4C9A-A35D-53FEABA27F84}" srcOrd="0" destOrd="0" presId="urn:microsoft.com/office/officeart/2005/8/layout/hierarchy3"/>
    <dgm:cxn modelId="{F4B3654C-2777-46F3-8DE1-A445C9229854}" srcId="{0D993AB8-E57C-40DA-9A7D-8A795B9E7583}" destId="{6F4306EE-FE89-47C5-9AE8-03169C2E3F3D}" srcOrd="2" destOrd="0" parTransId="{4042032F-9F70-41CF-81D9-E224C2B7B964}" sibTransId="{24459722-C056-4956-B489-9F4F421F49EE}"/>
    <dgm:cxn modelId="{C5BA5EFB-D7C9-4BFF-BA57-8A1A5B650DAC}" type="presOf" srcId="{8D866AE3-6426-4DD7-8E4D-8CD2EAA8A139}" destId="{8EDEB211-D68A-424D-B5FE-11240745B286}" srcOrd="0" destOrd="0" presId="urn:microsoft.com/office/officeart/2005/8/layout/hierarchy3"/>
    <dgm:cxn modelId="{8758C1CB-E04A-4700-B760-7D1F96989F87}" type="presOf" srcId="{64905F47-0AEB-43D6-90F1-BDFDC7538ECF}" destId="{AC53A1C5-496B-4AC8-B416-070AC6B47147}" srcOrd="0" destOrd="0" presId="urn:microsoft.com/office/officeart/2005/8/layout/hierarchy3"/>
    <dgm:cxn modelId="{9DA09701-FE88-4686-8F29-15A6DF158913}" type="presOf" srcId="{866F424D-1B4E-4373-ADA3-6922895CEC42}" destId="{59514B1C-A91F-47DA-959D-FE98334259A9}" srcOrd="0" destOrd="0" presId="urn:microsoft.com/office/officeart/2005/8/layout/hierarchy3"/>
    <dgm:cxn modelId="{A723DF69-232E-4297-B566-BBA99F241CD2}" srcId="{B10702D3-C3B3-4F3A-9FAD-547C0F6BF473}" destId="{588E35B1-8216-41BA-8754-FFA9477821E8}" srcOrd="0" destOrd="0" parTransId="{A8A850C2-0BD0-46B5-A68C-B404F9A72A09}" sibTransId="{C738857C-5AF1-425C-87F1-8B5819228BD6}"/>
    <dgm:cxn modelId="{65844494-22F4-4EDC-9A7C-8CFEF11914E0}" srcId="{17985BFD-8B9B-43E9-A229-4908107D0EBC}" destId="{C3CCF0CF-642C-4DF6-AF65-63FF9347815A}" srcOrd="2" destOrd="0" parTransId="{7847F74C-3E88-4B75-BB89-58B9F4C2D1EA}" sibTransId="{C16FAF6B-28BB-4D8E-812C-9B16653C7903}"/>
    <dgm:cxn modelId="{B8C66ABE-20CD-4ED9-A043-5D6201D1B2AF}" type="presOf" srcId="{EBD5D871-D7E7-4C78-A64B-CA3E0595E959}" destId="{09E65E8B-B1A1-45FF-A43D-D6E6851A98EE}" srcOrd="0" destOrd="0" presId="urn:microsoft.com/office/officeart/2005/8/layout/hierarchy3"/>
    <dgm:cxn modelId="{F0C6830C-F4D4-4533-BBE9-6A111B47463D}" type="presOf" srcId="{2A833EA5-E245-4D22-A2A2-EAE16DD31A5E}" destId="{CA2A5841-2EE4-4322-92C9-A43126789AA9}" srcOrd="0" destOrd="0" presId="urn:microsoft.com/office/officeart/2005/8/layout/hierarchy3"/>
    <dgm:cxn modelId="{DBAFD0A0-26E3-4B7D-8A23-52D0A531DC85}" type="presOf" srcId="{75A3FFB0-E506-4A4F-8E45-4099A30D9F1A}" destId="{12759A23-1D93-454A-9B35-622978E7404F}" srcOrd="0" destOrd="0" presId="urn:microsoft.com/office/officeart/2005/8/layout/hierarchy3"/>
    <dgm:cxn modelId="{16028090-23BF-4B6D-A23A-746877279559}" srcId="{BF791821-7E56-4930-9CB4-E4CF18BCA524}" destId="{581BE90D-9E66-4127-9E61-CBA10F6553E7}" srcOrd="1" destOrd="0" parTransId="{37D156A5-0CBC-4A40-B703-90B0C6DBEDF4}" sibTransId="{72E9F3D4-38BE-4E43-9CA5-BDDA5B6E7BDD}"/>
    <dgm:cxn modelId="{D35DE4DE-FA49-4094-891B-4D91C57E44AC}" type="presOf" srcId="{38DDD22A-7860-40BE-8BCF-4BA41A6194C0}" destId="{BD930040-E883-4177-9D07-5812F6DC4A80}" srcOrd="0" destOrd="0" presId="urn:microsoft.com/office/officeart/2005/8/layout/hierarchy3"/>
    <dgm:cxn modelId="{CE370D46-A893-4337-A5CB-10009957CE14}" type="presOf" srcId="{17985BFD-8B9B-43E9-A229-4908107D0EBC}" destId="{C6623D99-CFE4-48D2-8A96-CC3BC5781962}" srcOrd="1" destOrd="0" presId="urn:microsoft.com/office/officeart/2005/8/layout/hierarchy3"/>
    <dgm:cxn modelId="{BCEACD5D-715E-41A7-9B32-7F3303847E83}" type="presOf" srcId="{309CE086-259D-44E9-AAAB-8CFF2067477B}" destId="{36E3FB0D-BFEB-4E36-BD90-1C621ADF2EB1}" srcOrd="0" destOrd="0" presId="urn:microsoft.com/office/officeart/2005/8/layout/hierarchy3"/>
    <dgm:cxn modelId="{D192A4A6-695C-44B3-9304-D30DC95CB1F1}" type="presOf" srcId="{581BE90D-9E66-4127-9E61-CBA10F6553E7}" destId="{73C3091D-3D7A-408E-BE6E-52A30809B378}" srcOrd="0" destOrd="0" presId="urn:microsoft.com/office/officeart/2005/8/layout/hierarchy3"/>
    <dgm:cxn modelId="{9C8FF133-EBFD-457E-B165-F33A160E98DE}" type="presOf" srcId="{8E1F9671-3049-4C2D-A3BC-94B096C606F5}" destId="{1E7DD98A-FE4C-40FE-96F7-540D7D207305}" srcOrd="0" destOrd="0" presId="urn:microsoft.com/office/officeart/2005/8/layout/hierarchy3"/>
    <dgm:cxn modelId="{6BC45F34-7252-4FE8-80C8-45A0E08EDDB2}" type="presOf" srcId="{FFF87389-DCB6-4180-9C66-BF7C0EEB5CBF}" destId="{52AC1C14-DF88-48F9-9514-E8B10595BB0D}" srcOrd="0" destOrd="0" presId="urn:microsoft.com/office/officeart/2005/8/layout/hierarchy3"/>
    <dgm:cxn modelId="{7FCB1D39-A1EC-4731-8E5B-A7AEF0BF4202}" type="presOf" srcId="{4042032F-9F70-41CF-81D9-E224C2B7B964}" destId="{2D818366-7A2E-4CFE-99B2-35D4460275CE}" srcOrd="0" destOrd="0" presId="urn:microsoft.com/office/officeart/2005/8/layout/hierarchy3"/>
    <dgm:cxn modelId="{3BA36D81-AC9C-4F5B-BF59-741170AF1CD6}" type="presOf" srcId="{17985BFD-8B9B-43E9-A229-4908107D0EBC}" destId="{788C937B-CA81-4147-BCE4-1835740E0AE8}" srcOrd="0" destOrd="0" presId="urn:microsoft.com/office/officeart/2005/8/layout/hierarchy3"/>
    <dgm:cxn modelId="{6D751DEE-15B5-47D4-92F3-2096EA09EF17}" srcId="{0D993AB8-E57C-40DA-9A7D-8A795B9E7583}" destId="{64905F47-0AEB-43D6-90F1-BDFDC7538ECF}" srcOrd="0" destOrd="0" parTransId="{A34ED046-D868-4779-BF83-67B9B3CC6732}" sibTransId="{7227C3B4-795E-49E1-AAD7-5F061A754A47}"/>
    <dgm:cxn modelId="{949C0131-BE30-4199-A478-8EA828C9BC6B}" type="presOf" srcId="{BF791821-7E56-4930-9CB4-E4CF18BCA524}" destId="{514EF6E0-5457-4AA4-9C79-0F7AE60A8F5D}" srcOrd="0" destOrd="0" presId="urn:microsoft.com/office/officeart/2005/8/layout/hierarchy3"/>
    <dgm:cxn modelId="{21969412-C228-4327-A929-65E772473768}" srcId="{B10702D3-C3B3-4F3A-9FAD-547C0F6BF473}" destId="{3525AF3A-51D3-4B4B-BA10-A8A747B3B1B9}" srcOrd="2" destOrd="0" parTransId="{75A3FFB0-E506-4A4F-8E45-4099A30D9F1A}" sibTransId="{DBE277B7-9A79-46EB-BD0E-B6BA48362AAC}"/>
    <dgm:cxn modelId="{38B31766-D6BA-47AD-882D-7E71AC160D26}" srcId="{BF791821-7E56-4930-9CB4-E4CF18BCA524}" destId="{B10702D3-C3B3-4F3A-9FAD-547C0F6BF473}" srcOrd="2" destOrd="0" parTransId="{667DE1D9-B4E1-4FEE-9008-0D38BDA872AC}" sibTransId="{77AE6ADA-8C4C-44E1-80F9-018A1B800B86}"/>
    <dgm:cxn modelId="{20EA9ABB-B0BE-4802-9D9B-3AA275D4B07D}" type="presOf" srcId="{588E35B1-8216-41BA-8754-FFA9477821E8}" destId="{4134D6BB-AC7B-4C63-964F-784D8C481544}" srcOrd="0" destOrd="0" presId="urn:microsoft.com/office/officeart/2005/8/layout/hierarchy3"/>
    <dgm:cxn modelId="{BAED0308-6B00-4B8F-933F-86D2E41C6C38}" type="presOf" srcId="{A34ED046-D868-4779-BF83-67B9B3CC6732}" destId="{684C31C2-C20C-4742-B0AD-DA46B00501FF}" srcOrd="0" destOrd="0" presId="urn:microsoft.com/office/officeart/2005/8/layout/hierarchy3"/>
    <dgm:cxn modelId="{A5A8B8C7-F1A7-42E0-97CD-C502E50DC802}" type="presOf" srcId="{36C2C92C-9707-44F3-9680-34F0724EF988}" destId="{A8846C50-CE19-495B-B50A-FCB6A4BB97FB}" srcOrd="0" destOrd="0" presId="urn:microsoft.com/office/officeart/2005/8/layout/hierarchy3"/>
    <dgm:cxn modelId="{BA326E16-2600-48BA-AD1C-BD1A5560B870}" type="presOf" srcId="{B10702D3-C3B3-4F3A-9FAD-547C0F6BF473}" destId="{08FC540F-2F86-44A3-8B6C-FBFF8DA266A2}" srcOrd="1" destOrd="0" presId="urn:microsoft.com/office/officeart/2005/8/layout/hierarchy3"/>
    <dgm:cxn modelId="{9091AB87-0EDA-41E4-8B9C-AFAF0472E7FF}" type="presOf" srcId="{58077EB0-8D00-4E31-A0AD-C2E9CF6FE704}" destId="{0A47763C-FE01-4EEC-AFAB-1054EBD4370C}" srcOrd="0" destOrd="0" presId="urn:microsoft.com/office/officeart/2005/8/layout/hierarchy3"/>
    <dgm:cxn modelId="{1ED48944-C1E8-460F-AB50-2AF5029CE452}" type="presParOf" srcId="{514EF6E0-5457-4AA4-9C79-0F7AE60A8F5D}" destId="{874AFFDD-AE28-4900-A13F-FC22EA732CEF}" srcOrd="0" destOrd="0" presId="urn:microsoft.com/office/officeart/2005/8/layout/hierarchy3"/>
    <dgm:cxn modelId="{491A4C8E-A356-4C3A-84F1-969D5523AA30}" type="presParOf" srcId="{874AFFDD-AE28-4900-A13F-FC22EA732CEF}" destId="{D34138E7-7637-4F37-9DD1-6A9CFE9146B1}" srcOrd="0" destOrd="0" presId="urn:microsoft.com/office/officeart/2005/8/layout/hierarchy3"/>
    <dgm:cxn modelId="{F2B1895F-EB64-4AF6-9585-1C4FF23AB58A}" type="presParOf" srcId="{D34138E7-7637-4F37-9DD1-6A9CFE9146B1}" destId="{0940E1A1-7B68-4C44-BC1C-1AEADACBAC78}" srcOrd="0" destOrd="0" presId="urn:microsoft.com/office/officeart/2005/8/layout/hierarchy3"/>
    <dgm:cxn modelId="{92C4D887-C246-4BC5-B365-C48AE9AF25D7}" type="presParOf" srcId="{D34138E7-7637-4F37-9DD1-6A9CFE9146B1}" destId="{370632DB-77F6-4EC3-9571-3491860C254F}" srcOrd="1" destOrd="0" presId="urn:microsoft.com/office/officeart/2005/8/layout/hierarchy3"/>
    <dgm:cxn modelId="{5CDF7474-F213-4328-9A83-6D2600497EAA}" type="presParOf" srcId="{874AFFDD-AE28-4900-A13F-FC22EA732CEF}" destId="{3528043B-F5EF-4356-B75B-6B53680899A6}" srcOrd="1" destOrd="0" presId="urn:microsoft.com/office/officeart/2005/8/layout/hierarchy3"/>
    <dgm:cxn modelId="{A6015D69-DB98-4F1C-B11B-C42A412541CE}" type="presParOf" srcId="{3528043B-F5EF-4356-B75B-6B53680899A6}" destId="{684C31C2-C20C-4742-B0AD-DA46B00501FF}" srcOrd="0" destOrd="0" presId="urn:microsoft.com/office/officeart/2005/8/layout/hierarchy3"/>
    <dgm:cxn modelId="{04B53A79-D840-43D0-B27E-BA96E8BEDC5A}" type="presParOf" srcId="{3528043B-F5EF-4356-B75B-6B53680899A6}" destId="{AC53A1C5-496B-4AC8-B416-070AC6B47147}" srcOrd="1" destOrd="0" presId="urn:microsoft.com/office/officeart/2005/8/layout/hierarchy3"/>
    <dgm:cxn modelId="{117D5CA1-3577-4F83-83C7-2D2C6366A9BE}" type="presParOf" srcId="{3528043B-F5EF-4356-B75B-6B53680899A6}" destId="{C284A200-9EDF-4D82-ACC0-439EE5BD20C0}" srcOrd="2" destOrd="0" presId="urn:microsoft.com/office/officeart/2005/8/layout/hierarchy3"/>
    <dgm:cxn modelId="{B73FB72E-E9D2-452B-BB01-58280F7979D0}" type="presParOf" srcId="{3528043B-F5EF-4356-B75B-6B53680899A6}" destId="{8198E4EE-F462-46AD-865F-51C921F93FAF}" srcOrd="3" destOrd="0" presId="urn:microsoft.com/office/officeart/2005/8/layout/hierarchy3"/>
    <dgm:cxn modelId="{C6481EF1-2423-4E32-A620-1A254FD0ED29}" type="presParOf" srcId="{3528043B-F5EF-4356-B75B-6B53680899A6}" destId="{2D818366-7A2E-4CFE-99B2-35D4460275CE}" srcOrd="4" destOrd="0" presId="urn:microsoft.com/office/officeart/2005/8/layout/hierarchy3"/>
    <dgm:cxn modelId="{85FB3F8E-34A4-4F39-80EB-B4EAB3EE4E3E}" type="presParOf" srcId="{3528043B-F5EF-4356-B75B-6B53680899A6}" destId="{10DF3A86-4F22-4EB1-8A97-B6CFD67E00B4}" srcOrd="5" destOrd="0" presId="urn:microsoft.com/office/officeart/2005/8/layout/hierarchy3"/>
    <dgm:cxn modelId="{CF53D055-40ED-41F4-8115-5975977CC34A}" type="presParOf" srcId="{514EF6E0-5457-4AA4-9C79-0F7AE60A8F5D}" destId="{F732C470-09B2-4FE1-AC3B-0D90F12155ED}" srcOrd="1" destOrd="0" presId="urn:microsoft.com/office/officeart/2005/8/layout/hierarchy3"/>
    <dgm:cxn modelId="{19841F34-21DA-4A65-BA2B-BD40B530145C}" type="presParOf" srcId="{F732C470-09B2-4FE1-AC3B-0D90F12155ED}" destId="{31AE04E6-4224-4C43-BD67-51F83F6385E3}" srcOrd="0" destOrd="0" presId="urn:microsoft.com/office/officeart/2005/8/layout/hierarchy3"/>
    <dgm:cxn modelId="{6702123A-E301-41C8-967B-754D0CF13944}" type="presParOf" srcId="{31AE04E6-4224-4C43-BD67-51F83F6385E3}" destId="{73C3091D-3D7A-408E-BE6E-52A30809B378}" srcOrd="0" destOrd="0" presId="urn:microsoft.com/office/officeart/2005/8/layout/hierarchy3"/>
    <dgm:cxn modelId="{2457AB75-BED8-440C-95A2-C10C44538ECC}" type="presParOf" srcId="{31AE04E6-4224-4C43-BD67-51F83F6385E3}" destId="{71461B6B-D083-4AB8-84B9-5F5EBAB5EC60}" srcOrd="1" destOrd="0" presId="urn:microsoft.com/office/officeart/2005/8/layout/hierarchy3"/>
    <dgm:cxn modelId="{8AEF95D0-583D-40EE-B154-D9910DA7246D}" type="presParOf" srcId="{F732C470-09B2-4FE1-AC3B-0D90F12155ED}" destId="{396BAA0A-986D-4B61-9025-263222341F81}" srcOrd="1" destOrd="0" presId="urn:microsoft.com/office/officeart/2005/8/layout/hierarchy3"/>
    <dgm:cxn modelId="{824083C3-BB54-4F4E-8625-E1C3C1F40A47}" type="presParOf" srcId="{396BAA0A-986D-4B61-9025-263222341F81}" destId="{0A47763C-FE01-4EEC-AFAB-1054EBD4370C}" srcOrd="0" destOrd="0" presId="urn:microsoft.com/office/officeart/2005/8/layout/hierarchy3"/>
    <dgm:cxn modelId="{5CA668B9-2E78-42A5-9D23-73C2FC8624BB}" type="presParOf" srcId="{396BAA0A-986D-4B61-9025-263222341F81}" destId="{1E7DD98A-FE4C-40FE-96F7-540D7D207305}" srcOrd="1" destOrd="0" presId="urn:microsoft.com/office/officeart/2005/8/layout/hierarchy3"/>
    <dgm:cxn modelId="{6619A6C3-FE4A-4881-AB67-C18015209456}" type="presParOf" srcId="{396BAA0A-986D-4B61-9025-263222341F81}" destId="{8EDEB211-D68A-424D-B5FE-11240745B286}" srcOrd="2" destOrd="0" presId="urn:microsoft.com/office/officeart/2005/8/layout/hierarchy3"/>
    <dgm:cxn modelId="{F291DF8A-8448-470D-861F-FD6BF90C01F3}" type="presParOf" srcId="{396BAA0A-986D-4B61-9025-263222341F81}" destId="{0DAE328B-8CFB-47BD-81B1-2B49CC7662A2}" srcOrd="3" destOrd="0" presId="urn:microsoft.com/office/officeart/2005/8/layout/hierarchy3"/>
    <dgm:cxn modelId="{BE42C519-D0D2-4A2D-BE4B-1C9F94FB6C54}" type="presParOf" srcId="{396BAA0A-986D-4B61-9025-263222341F81}" destId="{BD930040-E883-4177-9D07-5812F6DC4A80}" srcOrd="4" destOrd="0" presId="urn:microsoft.com/office/officeart/2005/8/layout/hierarchy3"/>
    <dgm:cxn modelId="{EEE72E88-C784-4E28-B177-082A0116A0A2}" type="presParOf" srcId="{396BAA0A-986D-4B61-9025-263222341F81}" destId="{2A9D50D0-A7E7-4952-B7C0-E9D73779F2BA}" srcOrd="5" destOrd="0" presId="urn:microsoft.com/office/officeart/2005/8/layout/hierarchy3"/>
    <dgm:cxn modelId="{3B0275D0-499E-40EC-8A1F-9891FC106679}" type="presParOf" srcId="{396BAA0A-986D-4B61-9025-263222341F81}" destId="{2BACB77E-998E-4F4C-8304-955B6D012CC6}" srcOrd="6" destOrd="0" presId="urn:microsoft.com/office/officeart/2005/8/layout/hierarchy3"/>
    <dgm:cxn modelId="{19B8C1C3-D706-44A2-AD5D-25D22DB15FEF}" type="presParOf" srcId="{396BAA0A-986D-4B61-9025-263222341F81}" destId="{59514B1C-A91F-47DA-959D-FE98334259A9}" srcOrd="7" destOrd="0" presId="urn:microsoft.com/office/officeart/2005/8/layout/hierarchy3"/>
    <dgm:cxn modelId="{61C1A85E-0AC9-4731-B3E3-2F8ADEE446CE}" type="presParOf" srcId="{514EF6E0-5457-4AA4-9C79-0F7AE60A8F5D}" destId="{EED40711-B50B-455C-9EB6-0D297B1CDCB4}" srcOrd="2" destOrd="0" presId="urn:microsoft.com/office/officeart/2005/8/layout/hierarchy3"/>
    <dgm:cxn modelId="{D243CAD1-01D2-4D66-8327-0487D812811D}" type="presParOf" srcId="{EED40711-B50B-455C-9EB6-0D297B1CDCB4}" destId="{5A92A7BB-BF9B-4F9A-ADC3-627E4CB9A188}" srcOrd="0" destOrd="0" presId="urn:microsoft.com/office/officeart/2005/8/layout/hierarchy3"/>
    <dgm:cxn modelId="{3BA4DD9B-5E19-4100-92E2-1A2F70B1F373}" type="presParOf" srcId="{5A92A7BB-BF9B-4F9A-ADC3-627E4CB9A188}" destId="{FFDB93F7-3B98-415A-AFA4-DAB0777206F0}" srcOrd="0" destOrd="0" presId="urn:microsoft.com/office/officeart/2005/8/layout/hierarchy3"/>
    <dgm:cxn modelId="{623D431A-E3EA-4F21-90AF-540C30459672}" type="presParOf" srcId="{5A92A7BB-BF9B-4F9A-ADC3-627E4CB9A188}" destId="{08FC540F-2F86-44A3-8B6C-FBFF8DA266A2}" srcOrd="1" destOrd="0" presId="urn:microsoft.com/office/officeart/2005/8/layout/hierarchy3"/>
    <dgm:cxn modelId="{37245212-84A5-4956-A1BB-3F673F97B30E}" type="presParOf" srcId="{EED40711-B50B-455C-9EB6-0D297B1CDCB4}" destId="{161B90FC-E859-4CBA-99C0-25258687A23E}" srcOrd="1" destOrd="0" presId="urn:microsoft.com/office/officeart/2005/8/layout/hierarchy3"/>
    <dgm:cxn modelId="{48CE1C85-C715-419D-8A7B-8551E9BDB441}" type="presParOf" srcId="{161B90FC-E859-4CBA-99C0-25258687A23E}" destId="{0E6A08C6-AEB2-41BB-85B9-F3EDF0EFD8D8}" srcOrd="0" destOrd="0" presId="urn:microsoft.com/office/officeart/2005/8/layout/hierarchy3"/>
    <dgm:cxn modelId="{DF0F11AA-2DC2-4BD1-A89C-3029CFADDC69}" type="presParOf" srcId="{161B90FC-E859-4CBA-99C0-25258687A23E}" destId="{4134D6BB-AC7B-4C63-964F-784D8C481544}" srcOrd="1" destOrd="0" presId="urn:microsoft.com/office/officeart/2005/8/layout/hierarchy3"/>
    <dgm:cxn modelId="{CD7E637F-E690-4AD1-8792-8B626570C45B}" type="presParOf" srcId="{161B90FC-E859-4CBA-99C0-25258687A23E}" destId="{B12ADB56-18A0-4C9A-A35D-53FEABA27F84}" srcOrd="2" destOrd="0" presId="urn:microsoft.com/office/officeart/2005/8/layout/hierarchy3"/>
    <dgm:cxn modelId="{4453082B-27E1-47FD-9B7D-1D13E871FFA6}" type="presParOf" srcId="{161B90FC-E859-4CBA-99C0-25258687A23E}" destId="{E2617376-6D66-45AD-9A29-1AEACFF38B28}" srcOrd="3" destOrd="0" presId="urn:microsoft.com/office/officeart/2005/8/layout/hierarchy3"/>
    <dgm:cxn modelId="{DA1FB617-3C3E-4A20-BA16-319FD05F17BD}" type="presParOf" srcId="{161B90FC-E859-4CBA-99C0-25258687A23E}" destId="{12759A23-1D93-454A-9B35-622978E7404F}" srcOrd="4" destOrd="0" presId="urn:microsoft.com/office/officeart/2005/8/layout/hierarchy3"/>
    <dgm:cxn modelId="{FDE7CA5F-8A13-4771-A22E-880D4554EDA1}" type="presParOf" srcId="{161B90FC-E859-4CBA-99C0-25258687A23E}" destId="{C3B024D7-B2EC-4D84-AD98-9B6A1887F334}" srcOrd="5" destOrd="0" presId="urn:microsoft.com/office/officeart/2005/8/layout/hierarchy3"/>
    <dgm:cxn modelId="{33DEBB68-D236-4B63-A862-F4208D89E9F2}" type="presParOf" srcId="{161B90FC-E859-4CBA-99C0-25258687A23E}" destId="{CA2A5841-2EE4-4322-92C9-A43126789AA9}" srcOrd="6" destOrd="0" presId="urn:microsoft.com/office/officeart/2005/8/layout/hierarchy3"/>
    <dgm:cxn modelId="{F33ACFAB-CAD1-42DA-8B26-CAA3FD14D505}" type="presParOf" srcId="{161B90FC-E859-4CBA-99C0-25258687A23E}" destId="{52AC1C14-DF88-48F9-9514-E8B10595BB0D}" srcOrd="7" destOrd="0" presId="urn:microsoft.com/office/officeart/2005/8/layout/hierarchy3"/>
    <dgm:cxn modelId="{5FD1375F-721B-4235-9429-7658427BEC0E}" type="presParOf" srcId="{514EF6E0-5457-4AA4-9C79-0F7AE60A8F5D}" destId="{7313C196-CD06-47D0-A214-3BD9962FD905}" srcOrd="3" destOrd="0" presId="urn:microsoft.com/office/officeart/2005/8/layout/hierarchy3"/>
    <dgm:cxn modelId="{397AD673-F495-4498-BEE2-C14FE5E063A4}" type="presParOf" srcId="{7313C196-CD06-47D0-A214-3BD9962FD905}" destId="{A959F31D-3251-4E30-AA00-ABC4ABC8CBD9}" srcOrd="0" destOrd="0" presId="urn:microsoft.com/office/officeart/2005/8/layout/hierarchy3"/>
    <dgm:cxn modelId="{85001A57-F3D4-40F5-89AE-462CA3A2CC82}" type="presParOf" srcId="{A959F31D-3251-4E30-AA00-ABC4ABC8CBD9}" destId="{788C937B-CA81-4147-BCE4-1835740E0AE8}" srcOrd="0" destOrd="0" presId="urn:microsoft.com/office/officeart/2005/8/layout/hierarchy3"/>
    <dgm:cxn modelId="{36BDC9B1-618C-4200-B1A2-CAACCD988BF0}" type="presParOf" srcId="{A959F31D-3251-4E30-AA00-ABC4ABC8CBD9}" destId="{C6623D99-CFE4-48D2-8A96-CC3BC5781962}" srcOrd="1" destOrd="0" presId="urn:microsoft.com/office/officeart/2005/8/layout/hierarchy3"/>
    <dgm:cxn modelId="{97DE4A17-1522-422E-B258-4EDF1CC32F7F}" type="presParOf" srcId="{7313C196-CD06-47D0-A214-3BD9962FD905}" destId="{EC64B708-A6F3-46D9-9E2F-CD628D3843CE}" srcOrd="1" destOrd="0" presId="urn:microsoft.com/office/officeart/2005/8/layout/hierarchy3"/>
    <dgm:cxn modelId="{7A5F1750-9CDB-4B86-9D2B-6B13FDC9DE48}" type="presParOf" srcId="{EC64B708-A6F3-46D9-9E2F-CD628D3843CE}" destId="{A8846C50-CE19-495B-B50A-FCB6A4BB97FB}" srcOrd="0" destOrd="0" presId="urn:microsoft.com/office/officeart/2005/8/layout/hierarchy3"/>
    <dgm:cxn modelId="{43BBD635-46A9-4D85-AB2A-0A1A689CF143}" type="presParOf" srcId="{EC64B708-A6F3-46D9-9E2F-CD628D3843CE}" destId="{09E65E8B-B1A1-45FF-A43D-D6E6851A98EE}" srcOrd="1" destOrd="0" presId="urn:microsoft.com/office/officeart/2005/8/layout/hierarchy3"/>
    <dgm:cxn modelId="{53B8F27E-089B-43FD-B9DF-3EDED662E213}" type="presParOf" srcId="{EC64B708-A6F3-46D9-9E2F-CD628D3843CE}" destId="{7E62958B-6034-4537-9C18-43737131F8A1}" srcOrd="2" destOrd="0" presId="urn:microsoft.com/office/officeart/2005/8/layout/hierarchy3"/>
    <dgm:cxn modelId="{E59B117B-D057-443E-9123-53DFC119CB4C}" type="presParOf" srcId="{EC64B708-A6F3-46D9-9E2F-CD628D3843CE}" destId="{36E3FB0D-BFEB-4E36-BD90-1C621ADF2EB1}" srcOrd="3" destOrd="0" presId="urn:microsoft.com/office/officeart/2005/8/layout/hierarchy3"/>
    <dgm:cxn modelId="{13A06FFE-E34E-4528-B2CF-FE07D6926C71}" type="presParOf" srcId="{EC64B708-A6F3-46D9-9E2F-CD628D3843CE}" destId="{4AEE998C-DDDE-4089-8FB2-7C62482D90A7}" srcOrd="4" destOrd="0" presId="urn:microsoft.com/office/officeart/2005/8/layout/hierarchy3"/>
    <dgm:cxn modelId="{3650560C-3B53-4EE1-8E5D-7CD87AEEB4A8}" type="presParOf" srcId="{EC64B708-A6F3-46D9-9E2F-CD628D3843CE}" destId="{99AE3370-B836-41F7-BC41-ACD18EB5C329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D2659A-5F56-4C6F-9152-932739B8B1C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BC578D5-852D-469F-8B56-888519885618}">
      <dgm:prSet phldrT="[Текст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2000" b="1" i="1" dirty="0" smtClean="0">
              <a:latin typeface="Book Antiqua" panose="02040602050305030304" pitchFamily="18" charset="0"/>
            </a:rPr>
            <a:t>Форма занятий</a:t>
          </a:r>
          <a:endParaRPr lang="ru-RU" sz="2000" b="1" i="1" dirty="0">
            <a:latin typeface="Book Antiqua" panose="02040602050305030304" pitchFamily="18" charset="0"/>
          </a:endParaRPr>
        </a:p>
      </dgm:t>
    </dgm:pt>
    <dgm:pt modelId="{961C7EB1-2D66-424C-B22D-3701DC94D8AF}" type="parTrans" cxnId="{6AE825DB-7D36-42CD-A13A-69C76F3DB49F}">
      <dgm:prSet/>
      <dgm:spPr/>
      <dgm:t>
        <a:bodyPr/>
        <a:lstStyle/>
        <a:p>
          <a:endParaRPr lang="ru-RU"/>
        </a:p>
      </dgm:t>
    </dgm:pt>
    <dgm:pt modelId="{E4E9A19E-9DA8-47D4-9739-3E944B9AB518}" type="sibTrans" cxnId="{6AE825DB-7D36-42CD-A13A-69C76F3DB49F}">
      <dgm:prSet/>
      <dgm:spPr/>
      <dgm:t>
        <a:bodyPr/>
        <a:lstStyle/>
        <a:p>
          <a:endParaRPr lang="ru-RU"/>
        </a:p>
      </dgm:t>
    </dgm:pt>
    <dgm:pt modelId="{4BD5810D-ACF1-4A52-A5F8-7CE88DFF0CBF}">
      <dgm:prSet phldrT="[Текст]" custT="1"/>
      <dgm:spPr/>
      <dgm:t>
        <a:bodyPr/>
        <a:lstStyle/>
        <a:p>
          <a:r>
            <a:rPr lang="ru-RU" sz="1600" dirty="0" smtClean="0">
              <a:latin typeface="Book Antiqua" panose="02040602050305030304" pitchFamily="18" charset="0"/>
            </a:rPr>
            <a:t>Теоретические</a:t>
          </a:r>
          <a:endParaRPr lang="ru-RU" sz="1600" dirty="0">
            <a:latin typeface="Book Antiqua" panose="02040602050305030304" pitchFamily="18" charset="0"/>
          </a:endParaRPr>
        </a:p>
      </dgm:t>
    </dgm:pt>
    <dgm:pt modelId="{65341C52-8D2E-44CA-9468-D1D19A35BDCD}" type="parTrans" cxnId="{A668CA5C-1B83-4697-8AA1-064B7FB7D936}">
      <dgm:prSet/>
      <dgm:spPr/>
      <dgm:t>
        <a:bodyPr/>
        <a:lstStyle/>
        <a:p>
          <a:endParaRPr lang="ru-RU"/>
        </a:p>
      </dgm:t>
    </dgm:pt>
    <dgm:pt modelId="{B8FD38E5-FC61-42EF-9994-CA3C1857CED3}" type="sibTrans" cxnId="{A668CA5C-1B83-4697-8AA1-064B7FB7D936}">
      <dgm:prSet/>
      <dgm:spPr/>
      <dgm:t>
        <a:bodyPr/>
        <a:lstStyle/>
        <a:p>
          <a:endParaRPr lang="ru-RU"/>
        </a:p>
      </dgm:t>
    </dgm:pt>
    <dgm:pt modelId="{B49D0650-3D28-4FE7-A9E4-C6BE5E9D6785}">
      <dgm:prSet phldrT="[Текст]" custT="1"/>
      <dgm:spPr/>
      <dgm:t>
        <a:bodyPr/>
        <a:lstStyle/>
        <a:p>
          <a:r>
            <a:rPr lang="ru-RU" sz="1600" dirty="0" smtClean="0">
              <a:latin typeface="Book Antiqua" panose="02040602050305030304" pitchFamily="18" charset="0"/>
            </a:rPr>
            <a:t>Практические</a:t>
          </a:r>
          <a:endParaRPr lang="ru-RU" sz="1600" dirty="0">
            <a:latin typeface="Book Antiqua" panose="02040602050305030304" pitchFamily="18" charset="0"/>
          </a:endParaRPr>
        </a:p>
      </dgm:t>
    </dgm:pt>
    <dgm:pt modelId="{17031E45-97B5-4E97-8D97-21F340AF2AA8}" type="parTrans" cxnId="{8ADD8424-3D1F-4F5C-B6A1-D5964754D26B}">
      <dgm:prSet/>
      <dgm:spPr/>
      <dgm:t>
        <a:bodyPr/>
        <a:lstStyle/>
        <a:p>
          <a:endParaRPr lang="ru-RU"/>
        </a:p>
      </dgm:t>
    </dgm:pt>
    <dgm:pt modelId="{F8F18F16-8319-4602-BB9C-67DA033D82A4}" type="sibTrans" cxnId="{8ADD8424-3D1F-4F5C-B6A1-D5964754D26B}">
      <dgm:prSet/>
      <dgm:spPr/>
      <dgm:t>
        <a:bodyPr/>
        <a:lstStyle/>
        <a:p>
          <a:endParaRPr lang="ru-RU"/>
        </a:p>
      </dgm:t>
    </dgm:pt>
    <dgm:pt modelId="{59A74021-0570-49A6-B212-71BFFE3B5BA4}">
      <dgm:prSet phldrT="[Текст]" custT="1"/>
      <dgm:spPr/>
      <dgm:t>
        <a:bodyPr/>
        <a:lstStyle/>
        <a:p>
          <a:r>
            <a:rPr lang="ru-RU" sz="1600" dirty="0" smtClean="0">
              <a:latin typeface="Book Antiqua" panose="02040602050305030304" pitchFamily="18" charset="0"/>
            </a:rPr>
            <a:t>Групповые</a:t>
          </a:r>
        </a:p>
      </dgm:t>
    </dgm:pt>
    <dgm:pt modelId="{BACE5CB5-A9F1-4C94-8593-60C21CCC141B}" type="parTrans" cxnId="{F35F63DD-F75B-4FF1-B865-39654AC3AB40}">
      <dgm:prSet/>
      <dgm:spPr/>
      <dgm:t>
        <a:bodyPr/>
        <a:lstStyle/>
        <a:p>
          <a:endParaRPr lang="ru-RU"/>
        </a:p>
      </dgm:t>
    </dgm:pt>
    <dgm:pt modelId="{96722E33-80CE-4CC7-AE54-8D2948CBD064}" type="sibTrans" cxnId="{F35F63DD-F75B-4FF1-B865-39654AC3AB40}">
      <dgm:prSet/>
      <dgm:spPr/>
      <dgm:t>
        <a:bodyPr/>
        <a:lstStyle/>
        <a:p>
          <a:endParaRPr lang="ru-RU"/>
        </a:p>
      </dgm:t>
    </dgm:pt>
    <dgm:pt modelId="{FAFECA87-5719-4B61-8022-7F222D780E59}">
      <dgm:prSet custT="1"/>
      <dgm:spPr/>
      <dgm:t>
        <a:bodyPr/>
        <a:lstStyle/>
        <a:p>
          <a:r>
            <a:rPr lang="ru-RU" sz="1600" dirty="0" smtClean="0">
              <a:latin typeface="Book Antiqua" panose="02040602050305030304" pitchFamily="18" charset="0"/>
            </a:rPr>
            <a:t>Очная и дистанционная</a:t>
          </a:r>
          <a:endParaRPr lang="ru-RU" sz="1600" dirty="0">
            <a:latin typeface="Book Antiqua" panose="02040602050305030304" pitchFamily="18" charset="0"/>
          </a:endParaRPr>
        </a:p>
      </dgm:t>
    </dgm:pt>
    <dgm:pt modelId="{AD07BC4F-096D-4AD4-9576-2EB0FDDE0DE1}" type="parTrans" cxnId="{AA8E7CC0-4AFB-4287-B9AF-8F04661C568B}">
      <dgm:prSet/>
      <dgm:spPr/>
      <dgm:t>
        <a:bodyPr/>
        <a:lstStyle/>
        <a:p>
          <a:endParaRPr lang="ru-RU"/>
        </a:p>
      </dgm:t>
    </dgm:pt>
    <dgm:pt modelId="{D38DC854-B9BD-4F17-A9FB-AE14E38F2A59}" type="sibTrans" cxnId="{AA8E7CC0-4AFB-4287-B9AF-8F04661C568B}">
      <dgm:prSet/>
      <dgm:spPr/>
      <dgm:t>
        <a:bodyPr/>
        <a:lstStyle/>
        <a:p>
          <a:endParaRPr lang="ru-RU"/>
        </a:p>
      </dgm:t>
    </dgm:pt>
    <dgm:pt modelId="{E21E1796-2296-4137-A281-1E6F2D589BF2}" type="pres">
      <dgm:prSet presAssocID="{CCD2659A-5F56-4C6F-9152-932739B8B1C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AE72C4E-AD30-441A-B59A-8B65AA2B8837}" type="pres">
      <dgm:prSet presAssocID="{2BC578D5-852D-469F-8B56-888519885618}" presName="hierRoot1" presStyleCnt="0"/>
      <dgm:spPr/>
    </dgm:pt>
    <dgm:pt modelId="{097BDEE1-025F-488C-80F9-C79FAE4EAEE0}" type="pres">
      <dgm:prSet presAssocID="{2BC578D5-852D-469F-8B56-888519885618}" presName="composite" presStyleCnt="0"/>
      <dgm:spPr/>
    </dgm:pt>
    <dgm:pt modelId="{333E30A4-21D9-4C97-9FD3-953C79F79744}" type="pres">
      <dgm:prSet presAssocID="{2BC578D5-852D-469F-8B56-888519885618}" presName="background" presStyleLbl="node0" presStyleIdx="0" presStyleCnt="1"/>
      <dgm:spPr>
        <a:solidFill>
          <a:schemeClr val="accent2">
            <a:lumMod val="60000"/>
            <a:lumOff val="40000"/>
          </a:schemeClr>
        </a:solidFill>
      </dgm:spPr>
    </dgm:pt>
    <dgm:pt modelId="{2BAB0A06-A643-4D75-99A1-B6186182F048}" type="pres">
      <dgm:prSet presAssocID="{2BC578D5-852D-469F-8B56-888519885618}" presName="text" presStyleLbl="fgAcc0" presStyleIdx="0" presStyleCnt="1" custScaleX="310095" custScaleY="546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B448CE-CDA8-41DC-9D4B-AC6F3B9AB2A2}" type="pres">
      <dgm:prSet presAssocID="{2BC578D5-852D-469F-8B56-888519885618}" presName="hierChild2" presStyleCnt="0"/>
      <dgm:spPr/>
    </dgm:pt>
    <dgm:pt modelId="{2945F3AE-B685-4D5E-BF40-02FEC78FD0B8}" type="pres">
      <dgm:prSet presAssocID="{65341C52-8D2E-44CA-9468-D1D19A35BDCD}" presName="Name10" presStyleLbl="parChTrans1D2" presStyleIdx="0" presStyleCnt="4"/>
      <dgm:spPr/>
      <dgm:t>
        <a:bodyPr/>
        <a:lstStyle/>
        <a:p>
          <a:endParaRPr lang="ru-RU"/>
        </a:p>
      </dgm:t>
    </dgm:pt>
    <dgm:pt modelId="{54DCAAF8-94DC-4B0F-BE1A-5E6C2B2773D7}" type="pres">
      <dgm:prSet presAssocID="{4BD5810D-ACF1-4A52-A5F8-7CE88DFF0CBF}" presName="hierRoot2" presStyleCnt="0"/>
      <dgm:spPr/>
    </dgm:pt>
    <dgm:pt modelId="{BE34F769-F2F0-4FA8-B356-279ED609F760}" type="pres">
      <dgm:prSet presAssocID="{4BD5810D-ACF1-4A52-A5F8-7CE88DFF0CBF}" presName="composite2" presStyleCnt="0"/>
      <dgm:spPr/>
    </dgm:pt>
    <dgm:pt modelId="{897109DA-D1DC-4ED3-A216-A493C581B33D}" type="pres">
      <dgm:prSet presAssocID="{4BD5810D-ACF1-4A52-A5F8-7CE88DFF0CBF}" presName="background2" presStyleLbl="node2" presStyleIdx="0" presStyleCnt="4"/>
      <dgm:spPr/>
    </dgm:pt>
    <dgm:pt modelId="{AE29625E-66C0-4DC5-89F0-277D730D104C}" type="pres">
      <dgm:prSet presAssocID="{4BD5810D-ACF1-4A52-A5F8-7CE88DFF0CBF}" presName="text2" presStyleLbl="fgAcc2" presStyleIdx="0" presStyleCnt="4" custScaleY="898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9FF486-36A9-4B6F-8407-C98F1A68DFA7}" type="pres">
      <dgm:prSet presAssocID="{4BD5810D-ACF1-4A52-A5F8-7CE88DFF0CBF}" presName="hierChild3" presStyleCnt="0"/>
      <dgm:spPr/>
    </dgm:pt>
    <dgm:pt modelId="{A67EDD32-2F41-40F8-8CA8-6AD1D5ACE16A}" type="pres">
      <dgm:prSet presAssocID="{17031E45-97B5-4E97-8D97-21F340AF2AA8}" presName="Name10" presStyleLbl="parChTrans1D2" presStyleIdx="1" presStyleCnt="4"/>
      <dgm:spPr/>
      <dgm:t>
        <a:bodyPr/>
        <a:lstStyle/>
        <a:p>
          <a:endParaRPr lang="ru-RU"/>
        </a:p>
      </dgm:t>
    </dgm:pt>
    <dgm:pt modelId="{2731A0BE-D06F-4E73-B5ED-D86C3B8003F0}" type="pres">
      <dgm:prSet presAssocID="{B49D0650-3D28-4FE7-A9E4-C6BE5E9D6785}" presName="hierRoot2" presStyleCnt="0"/>
      <dgm:spPr/>
    </dgm:pt>
    <dgm:pt modelId="{831EAEB0-CC21-445F-AA91-16103F41B8C3}" type="pres">
      <dgm:prSet presAssocID="{B49D0650-3D28-4FE7-A9E4-C6BE5E9D6785}" presName="composite2" presStyleCnt="0"/>
      <dgm:spPr/>
    </dgm:pt>
    <dgm:pt modelId="{26B8BD5F-AD39-4764-A232-F9DA2BD7D0D3}" type="pres">
      <dgm:prSet presAssocID="{B49D0650-3D28-4FE7-A9E4-C6BE5E9D6785}" presName="background2" presStyleLbl="node2" presStyleIdx="1" presStyleCnt="4"/>
      <dgm:spPr/>
    </dgm:pt>
    <dgm:pt modelId="{18E3861C-A8F5-454A-81A6-E111986E460D}" type="pres">
      <dgm:prSet presAssocID="{B49D0650-3D28-4FE7-A9E4-C6BE5E9D6785}" presName="text2" presStyleLbl="fgAcc2" presStyleIdx="1" presStyleCnt="4" custScaleY="898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3525B91-1585-4EFD-937C-BEF13BA0E7A6}" type="pres">
      <dgm:prSet presAssocID="{B49D0650-3D28-4FE7-A9E4-C6BE5E9D6785}" presName="hierChild3" presStyleCnt="0"/>
      <dgm:spPr/>
    </dgm:pt>
    <dgm:pt modelId="{77416256-155A-4198-9552-6705B3A06C28}" type="pres">
      <dgm:prSet presAssocID="{BACE5CB5-A9F1-4C94-8593-60C21CCC141B}" presName="Name10" presStyleLbl="parChTrans1D2" presStyleIdx="2" presStyleCnt="4"/>
      <dgm:spPr/>
      <dgm:t>
        <a:bodyPr/>
        <a:lstStyle/>
        <a:p>
          <a:endParaRPr lang="ru-RU"/>
        </a:p>
      </dgm:t>
    </dgm:pt>
    <dgm:pt modelId="{4086884A-BF4A-4F3C-9A0A-3D4368226709}" type="pres">
      <dgm:prSet presAssocID="{59A74021-0570-49A6-B212-71BFFE3B5BA4}" presName="hierRoot2" presStyleCnt="0"/>
      <dgm:spPr/>
    </dgm:pt>
    <dgm:pt modelId="{8DE8D894-A666-4A59-AEE8-13D353D5E46F}" type="pres">
      <dgm:prSet presAssocID="{59A74021-0570-49A6-B212-71BFFE3B5BA4}" presName="composite2" presStyleCnt="0"/>
      <dgm:spPr/>
    </dgm:pt>
    <dgm:pt modelId="{A5386360-9367-41C1-86E4-AB8551262CC9}" type="pres">
      <dgm:prSet presAssocID="{59A74021-0570-49A6-B212-71BFFE3B5BA4}" presName="background2" presStyleLbl="node2" presStyleIdx="2" presStyleCnt="4"/>
      <dgm:spPr/>
    </dgm:pt>
    <dgm:pt modelId="{98D9930F-2408-4A38-89FC-EBC65EE645A3}" type="pres">
      <dgm:prSet presAssocID="{59A74021-0570-49A6-B212-71BFFE3B5BA4}" presName="text2" presStyleLbl="fgAcc2" presStyleIdx="2" presStyleCnt="4" custScaleY="898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44EC94A-A5E1-4001-9036-40AF44568A91}" type="pres">
      <dgm:prSet presAssocID="{59A74021-0570-49A6-B212-71BFFE3B5BA4}" presName="hierChild3" presStyleCnt="0"/>
      <dgm:spPr/>
    </dgm:pt>
    <dgm:pt modelId="{739ADED6-8E14-41FB-8855-E5E7AB153F18}" type="pres">
      <dgm:prSet presAssocID="{AD07BC4F-096D-4AD4-9576-2EB0FDDE0DE1}" presName="Name10" presStyleLbl="parChTrans1D2" presStyleIdx="3" presStyleCnt="4"/>
      <dgm:spPr/>
      <dgm:t>
        <a:bodyPr/>
        <a:lstStyle/>
        <a:p>
          <a:endParaRPr lang="ru-RU"/>
        </a:p>
      </dgm:t>
    </dgm:pt>
    <dgm:pt modelId="{28492FD4-86CB-4092-88B0-347728557955}" type="pres">
      <dgm:prSet presAssocID="{FAFECA87-5719-4B61-8022-7F222D780E59}" presName="hierRoot2" presStyleCnt="0"/>
      <dgm:spPr/>
    </dgm:pt>
    <dgm:pt modelId="{B9742B2F-F982-49EB-ACBC-D9542E9FEAD4}" type="pres">
      <dgm:prSet presAssocID="{FAFECA87-5719-4B61-8022-7F222D780E59}" presName="composite2" presStyleCnt="0"/>
      <dgm:spPr/>
    </dgm:pt>
    <dgm:pt modelId="{52957297-A793-4332-A20C-87ADE1FDA52D}" type="pres">
      <dgm:prSet presAssocID="{FAFECA87-5719-4B61-8022-7F222D780E59}" presName="background2" presStyleLbl="node2" presStyleIdx="3" presStyleCnt="4"/>
      <dgm:spPr/>
    </dgm:pt>
    <dgm:pt modelId="{60D469F8-6789-473A-BA79-8AD339085B2B}" type="pres">
      <dgm:prSet presAssocID="{FAFECA87-5719-4B61-8022-7F222D780E59}" presName="text2" presStyleLbl="fgAcc2" presStyleIdx="3" presStyleCnt="4" custScaleY="898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4DC5A9D-484B-46EB-AEE7-76177DE7A002}" type="pres">
      <dgm:prSet presAssocID="{FAFECA87-5719-4B61-8022-7F222D780E59}" presName="hierChild3" presStyleCnt="0"/>
      <dgm:spPr/>
    </dgm:pt>
  </dgm:ptLst>
  <dgm:cxnLst>
    <dgm:cxn modelId="{D97A3260-5A86-461D-93FC-834A811199E0}" type="presOf" srcId="{BACE5CB5-A9F1-4C94-8593-60C21CCC141B}" destId="{77416256-155A-4198-9552-6705B3A06C28}" srcOrd="0" destOrd="0" presId="urn:microsoft.com/office/officeart/2005/8/layout/hierarchy1"/>
    <dgm:cxn modelId="{11A08B14-75C0-4EB5-9261-615901620066}" type="presOf" srcId="{FAFECA87-5719-4B61-8022-7F222D780E59}" destId="{60D469F8-6789-473A-BA79-8AD339085B2B}" srcOrd="0" destOrd="0" presId="urn:microsoft.com/office/officeart/2005/8/layout/hierarchy1"/>
    <dgm:cxn modelId="{2AB9384F-547C-4249-BA25-B05471470C67}" type="presOf" srcId="{2BC578D5-852D-469F-8B56-888519885618}" destId="{2BAB0A06-A643-4D75-99A1-B6186182F048}" srcOrd="0" destOrd="0" presId="urn:microsoft.com/office/officeart/2005/8/layout/hierarchy1"/>
    <dgm:cxn modelId="{622388A5-C14A-46ED-A712-312FB9D0D46C}" type="presOf" srcId="{4BD5810D-ACF1-4A52-A5F8-7CE88DFF0CBF}" destId="{AE29625E-66C0-4DC5-89F0-277D730D104C}" srcOrd="0" destOrd="0" presId="urn:microsoft.com/office/officeart/2005/8/layout/hierarchy1"/>
    <dgm:cxn modelId="{EF682014-6AB3-414B-A20B-1F3A6C478D79}" type="presOf" srcId="{59A74021-0570-49A6-B212-71BFFE3B5BA4}" destId="{98D9930F-2408-4A38-89FC-EBC65EE645A3}" srcOrd="0" destOrd="0" presId="urn:microsoft.com/office/officeart/2005/8/layout/hierarchy1"/>
    <dgm:cxn modelId="{37290E5F-966D-4BB0-9651-B5AB818CC3CE}" type="presOf" srcId="{17031E45-97B5-4E97-8D97-21F340AF2AA8}" destId="{A67EDD32-2F41-40F8-8CA8-6AD1D5ACE16A}" srcOrd="0" destOrd="0" presId="urn:microsoft.com/office/officeart/2005/8/layout/hierarchy1"/>
    <dgm:cxn modelId="{8ADD8424-3D1F-4F5C-B6A1-D5964754D26B}" srcId="{2BC578D5-852D-469F-8B56-888519885618}" destId="{B49D0650-3D28-4FE7-A9E4-C6BE5E9D6785}" srcOrd="1" destOrd="0" parTransId="{17031E45-97B5-4E97-8D97-21F340AF2AA8}" sibTransId="{F8F18F16-8319-4602-BB9C-67DA033D82A4}"/>
    <dgm:cxn modelId="{32D24A47-3CEE-430D-8A09-9780E6A30135}" type="presOf" srcId="{65341C52-8D2E-44CA-9468-D1D19A35BDCD}" destId="{2945F3AE-B685-4D5E-BF40-02FEC78FD0B8}" srcOrd="0" destOrd="0" presId="urn:microsoft.com/office/officeart/2005/8/layout/hierarchy1"/>
    <dgm:cxn modelId="{F35F63DD-F75B-4FF1-B865-39654AC3AB40}" srcId="{2BC578D5-852D-469F-8B56-888519885618}" destId="{59A74021-0570-49A6-B212-71BFFE3B5BA4}" srcOrd="2" destOrd="0" parTransId="{BACE5CB5-A9F1-4C94-8593-60C21CCC141B}" sibTransId="{96722E33-80CE-4CC7-AE54-8D2948CBD064}"/>
    <dgm:cxn modelId="{A668CA5C-1B83-4697-8AA1-064B7FB7D936}" srcId="{2BC578D5-852D-469F-8B56-888519885618}" destId="{4BD5810D-ACF1-4A52-A5F8-7CE88DFF0CBF}" srcOrd="0" destOrd="0" parTransId="{65341C52-8D2E-44CA-9468-D1D19A35BDCD}" sibTransId="{B8FD38E5-FC61-42EF-9994-CA3C1857CED3}"/>
    <dgm:cxn modelId="{AA8E7CC0-4AFB-4287-B9AF-8F04661C568B}" srcId="{2BC578D5-852D-469F-8B56-888519885618}" destId="{FAFECA87-5719-4B61-8022-7F222D780E59}" srcOrd="3" destOrd="0" parTransId="{AD07BC4F-096D-4AD4-9576-2EB0FDDE0DE1}" sibTransId="{D38DC854-B9BD-4F17-A9FB-AE14E38F2A59}"/>
    <dgm:cxn modelId="{465FF438-1C56-4C08-A67C-6A771C9B00A6}" type="presOf" srcId="{AD07BC4F-096D-4AD4-9576-2EB0FDDE0DE1}" destId="{739ADED6-8E14-41FB-8855-E5E7AB153F18}" srcOrd="0" destOrd="0" presId="urn:microsoft.com/office/officeart/2005/8/layout/hierarchy1"/>
    <dgm:cxn modelId="{83EA3CB9-74D9-4A82-A910-652564D1AD0E}" type="presOf" srcId="{CCD2659A-5F56-4C6F-9152-932739B8B1C7}" destId="{E21E1796-2296-4137-A281-1E6F2D589BF2}" srcOrd="0" destOrd="0" presId="urn:microsoft.com/office/officeart/2005/8/layout/hierarchy1"/>
    <dgm:cxn modelId="{6AE825DB-7D36-42CD-A13A-69C76F3DB49F}" srcId="{CCD2659A-5F56-4C6F-9152-932739B8B1C7}" destId="{2BC578D5-852D-469F-8B56-888519885618}" srcOrd="0" destOrd="0" parTransId="{961C7EB1-2D66-424C-B22D-3701DC94D8AF}" sibTransId="{E4E9A19E-9DA8-47D4-9739-3E944B9AB518}"/>
    <dgm:cxn modelId="{31366C12-6586-475F-BF9B-87477B9CD280}" type="presOf" srcId="{B49D0650-3D28-4FE7-A9E4-C6BE5E9D6785}" destId="{18E3861C-A8F5-454A-81A6-E111986E460D}" srcOrd="0" destOrd="0" presId="urn:microsoft.com/office/officeart/2005/8/layout/hierarchy1"/>
    <dgm:cxn modelId="{CF10AAC6-6485-4F92-B111-1DE8DDB994EE}" type="presParOf" srcId="{E21E1796-2296-4137-A281-1E6F2D589BF2}" destId="{EAE72C4E-AD30-441A-B59A-8B65AA2B8837}" srcOrd="0" destOrd="0" presId="urn:microsoft.com/office/officeart/2005/8/layout/hierarchy1"/>
    <dgm:cxn modelId="{44222EC8-EA9B-4F35-A3DE-F042C886BB46}" type="presParOf" srcId="{EAE72C4E-AD30-441A-B59A-8B65AA2B8837}" destId="{097BDEE1-025F-488C-80F9-C79FAE4EAEE0}" srcOrd="0" destOrd="0" presId="urn:microsoft.com/office/officeart/2005/8/layout/hierarchy1"/>
    <dgm:cxn modelId="{91F46534-D434-4560-8C6C-D2AEE941C48F}" type="presParOf" srcId="{097BDEE1-025F-488C-80F9-C79FAE4EAEE0}" destId="{333E30A4-21D9-4C97-9FD3-953C79F79744}" srcOrd="0" destOrd="0" presId="urn:microsoft.com/office/officeart/2005/8/layout/hierarchy1"/>
    <dgm:cxn modelId="{052DC6CE-A627-487E-B2E2-65CFE29CB114}" type="presParOf" srcId="{097BDEE1-025F-488C-80F9-C79FAE4EAEE0}" destId="{2BAB0A06-A643-4D75-99A1-B6186182F048}" srcOrd="1" destOrd="0" presId="urn:microsoft.com/office/officeart/2005/8/layout/hierarchy1"/>
    <dgm:cxn modelId="{04FE59A8-442D-490D-AB55-553F5404E2DF}" type="presParOf" srcId="{EAE72C4E-AD30-441A-B59A-8B65AA2B8837}" destId="{9BB448CE-CDA8-41DC-9D4B-AC6F3B9AB2A2}" srcOrd="1" destOrd="0" presId="urn:microsoft.com/office/officeart/2005/8/layout/hierarchy1"/>
    <dgm:cxn modelId="{94B76DB1-470B-4B7F-9823-F3DE09339378}" type="presParOf" srcId="{9BB448CE-CDA8-41DC-9D4B-AC6F3B9AB2A2}" destId="{2945F3AE-B685-4D5E-BF40-02FEC78FD0B8}" srcOrd="0" destOrd="0" presId="urn:microsoft.com/office/officeart/2005/8/layout/hierarchy1"/>
    <dgm:cxn modelId="{56EB8F30-B2C9-45CD-954A-37279231D377}" type="presParOf" srcId="{9BB448CE-CDA8-41DC-9D4B-AC6F3B9AB2A2}" destId="{54DCAAF8-94DC-4B0F-BE1A-5E6C2B2773D7}" srcOrd="1" destOrd="0" presId="urn:microsoft.com/office/officeart/2005/8/layout/hierarchy1"/>
    <dgm:cxn modelId="{2CFFEC83-05A3-4760-8C69-80E7236B8AA9}" type="presParOf" srcId="{54DCAAF8-94DC-4B0F-BE1A-5E6C2B2773D7}" destId="{BE34F769-F2F0-4FA8-B356-279ED609F760}" srcOrd="0" destOrd="0" presId="urn:microsoft.com/office/officeart/2005/8/layout/hierarchy1"/>
    <dgm:cxn modelId="{F824EDAC-1008-4D2F-ADD6-2DF8F70768BA}" type="presParOf" srcId="{BE34F769-F2F0-4FA8-B356-279ED609F760}" destId="{897109DA-D1DC-4ED3-A216-A493C581B33D}" srcOrd="0" destOrd="0" presId="urn:microsoft.com/office/officeart/2005/8/layout/hierarchy1"/>
    <dgm:cxn modelId="{CF48EEDC-0ECB-4D60-A3F9-3567DCC47709}" type="presParOf" srcId="{BE34F769-F2F0-4FA8-B356-279ED609F760}" destId="{AE29625E-66C0-4DC5-89F0-277D730D104C}" srcOrd="1" destOrd="0" presId="urn:microsoft.com/office/officeart/2005/8/layout/hierarchy1"/>
    <dgm:cxn modelId="{EEFFF04B-0B4A-4B79-BF84-9224CDD4C978}" type="presParOf" srcId="{54DCAAF8-94DC-4B0F-BE1A-5E6C2B2773D7}" destId="{129FF486-36A9-4B6F-8407-C98F1A68DFA7}" srcOrd="1" destOrd="0" presId="urn:microsoft.com/office/officeart/2005/8/layout/hierarchy1"/>
    <dgm:cxn modelId="{FBDFE94A-81E1-46AF-A497-9C280AE4739B}" type="presParOf" srcId="{9BB448CE-CDA8-41DC-9D4B-AC6F3B9AB2A2}" destId="{A67EDD32-2F41-40F8-8CA8-6AD1D5ACE16A}" srcOrd="2" destOrd="0" presId="urn:microsoft.com/office/officeart/2005/8/layout/hierarchy1"/>
    <dgm:cxn modelId="{D834A18B-7A95-4AC3-B6DC-D0B627008ACD}" type="presParOf" srcId="{9BB448CE-CDA8-41DC-9D4B-AC6F3B9AB2A2}" destId="{2731A0BE-D06F-4E73-B5ED-D86C3B8003F0}" srcOrd="3" destOrd="0" presId="urn:microsoft.com/office/officeart/2005/8/layout/hierarchy1"/>
    <dgm:cxn modelId="{6E183B13-9D8A-48F1-B694-503CC53AC46C}" type="presParOf" srcId="{2731A0BE-D06F-4E73-B5ED-D86C3B8003F0}" destId="{831EAEB0-CC21-445F-AA91-16103F41B8C3}" srcOrd="0" destOrd="0" presId="urn:microsoft.com/office/officeart/2005/8/layout/hierarchy1"/>
    <dgm:cxn modelId="{920D4EE9-8E63-485C-8F8B-31507E4FAFE8}" type="presParOf" srcId="{831EAEB0-CC21-445F-AA91-16103F41B8C3}" destId="{26B8BD5F-AD39-4764-A232-F9DA2BD7D0D3}" srcOrd="0" destOrd="0" presId="urn:microsoft.com/office/officeart/2005/8/layout/hierarchy1"/>
    <dgm:cxn modelId="{B06D45AD-A557-46C0-933D-64FB9D553651}" type="presParOf" srcId="{831EAEB0-CC21-445F-AA91-16103F41B8C3}" destId="{18E3861C-A8F5-454A-81A6-E111986E460D}" srcOrd="1" destOrd="0" presId="urn:microsoft.com/office/officeart/2005/8/layout/hierarchy1"/>
    <dgm:cxn modelId="{49618EC4-CB0D-4F40-B0A8-13CB2A32EC89}" type="presParOf" srcId="{2731A0BE-D06F-4E73-B5ED-D86C3B8003F0}" destId="{93525B91-1585-4EFD-937C-BEF13BA0E7A6}" srcOrd="1" destOrd="0" presId="urn:microsoft.com/office/officeart/2005/8/layout/hierarchy1"/>
    <dgm:cxn modelId="{F47B3D46-37DA-4775-A314-CB8B026395C0}" type="presParOf" srcId="{9BB448CE-CDA8-41DC-9D4B-AC6F3B9AB2A2}" destId="{77416256-155A-4198-9552-6705B3A06C28}" srcOrd="4" destOrd="0" presId="urn:microsoft.com/office/officeart/2005/8/layout/hierarchy1"/>
    <dgm:cxn modelId="{FABC2BAF-B05C-48ED-BFAF-63B2C799520F}" type="presParOf" srcId="{9BB448CE-CDA8-41DC-9D4B-AC6F3B9AB2A2}" destId="{4086884A-BF4A-4F3C-9A0A-3D4368226709}" srcOrd="5" destOrd="0" presId="urn:microsoft.com/office/officeart/2005/8/layout/hierarchy1"/>
    <dgm:cxn modelId="{92D5F49F-5DD6-4EF8-8B84-8AF69A41EC9C}" type="presParOf" srcId="{4086884A-BF4A-4F3C-9A0A-3D4368226709}" destId="{8DE8D894-A666-4A59-AEE8-13D353D5E46F}" srcOrd="0" destOrd="0" presId="urn:microsoft.com/office/officeart/2005/8/layout/hierarchy1"/>
    <dgm:cxn modelId="{FD7E312C-CF41-4E30-B507-CA2B0432BEDD}" type="presParOf" srcId="{8DE8D894-A666-4A59-AEE8-13D353D5E46F}" destId="{A5386360-9367-41C1-86E4-AB8551262CC9}" srcOrd="0" destOrd="0" presId="urn:microsoft.com/office/officeart/2005/8/layout/hierarchy1"/>
    <dgm:cxn modelId="{37A3649D-3D47-497B-AC0F-A25BFEC03E66}" type="presParOf" srcId="{8DE8D894-A666-4A59-AEE8-13D353D5E46F}" destId="{98D9930F-2408-4A38-89FC-EBC65EE645A3}" srcOrd="1" destOrd="0" presId="urn:microsoft.com/office/officeart/2005/8/layout/hierarchy1"/>
    <dgm:cxn modelId="{91CA03A1-9BFD-4FB3-9E8A-094556A00071}" type="presParOf" srcId="{4086884A-BF4A-4F3C-9A0A-3D4368226709}" destId="{944EC94A-A5E1-4001-9036-40AF44568A91}" srcOrd="1" destOrd="0" presId="urn:microsoft.com/office/officeart/2005/8/layout/hierarchy1"/>
    <dgm:cxn modelId="{BA03C2FD-8849-4916-829D-244300FE7109}" type="presParOf" srcId="{9BB448CE-CDA8-41DC-9D4B-AC6F3B9AB2A2}" destId="{739ADED6-8E14-41FB-8855-E5E7AB153F18}" srcOrd="6" destOrd="0" presId="urn:microsoft.com/office/officeart/2005/8/layout/hierarchy1"/>
    <dgm:cxn modelId="{E3B44866-BD99-4D7A-87C0-BAEDF6E45147}" type="presParOf" srcId="{9BB448CE-CDA8-41DC-9D4B-AC6F3B9AB2A2}" destId="{28492FD4-86CB-4092-88B0-347728557955}" srcOrd="7" destOrd="0" presId="urn:microsoft.com/office/officeart/2005/8/layout/hierarchy1"/>
    <dgm:cxn modelId="{A66776D4-949E-4C66-B7DB-E96D720B2160}" type="presParOf" srcId="{28492FD4-86CB-4092-88B0-347728557955}" destId="{B9742B2F-F982-49EB-ACBC-D9542E9FEAD4}" srcOrd="0" destOrd="0" presId="urn:microsoft.com/office/officeart/2005/8/layout/hierarchy1"/>
    <dgm:cxn modelId="{B96BA181-89D5-4CA2-BBE9-A5A19ACFE5C1}" type="presParOf" srcId="{B9742B2F-F982-49EB-ACBC-D9542E9FEAD4}" destId="{52957297-A793-4332-A20C-87ADE1FDA52D}" srcOrd="0" destOrd="0" presId="urn:microsoft.com/office/officeart/2005/8/layout/hierarchy1"/>
    <dgm:cxn modelId="{C86BA7FE-AC48-41E9-BB2C-CA4CCCDC549F}" type="presParOf" srcId="{B9742B2F-F982-49EB-ACBC-D9542E9FEAD4}" destId="{60D469F8-6789-473A-BA79-8AD339085B2B}" srcOrd="1" destOrd="0" presId="urn:microsoft.com/office/officeart/2005/8/layout/hierarchy1"/>
    <dgm:cxn modelId="{DB0C5CC1-3D98-4D29-8353-6F48DB227304}" type="presParOf" srcId="{28492FD4-86CB-4092-88B0-347728557955}" destId="{04DC5A9D-484B-46EB-AEE7-76177DE7A00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D2659A-5F56-4C6F-9152-932739B8B1C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BC578D5-852D-469F-8B56-888519885618}">
      <dgm:prSet phldrT="[Текст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2000" b="1" i="1" dirty="0" smtClean="0">
              <a:latin typeface="Book Antiqua" panose="02040602050305030304" pitchFamily="18" charset="0"/>
            </a:rPr>
            <a:t>Приёмы и методы</a:t>
          </a:r>
          <a:endParaRPr lang="ru-RU" sz="2000" b="1" i="1" dirty="0">
            <a:latin typeface="Book Antiqua" panose="02040602050305030304" pitchFamily="18" charset="0"/>
          </a:endParaRPr>
        </a:p>
      </dgm:t>
    </dgm:pt>
    <dgm:pt modelId="{961C7EB1-2D66-424C-B22D-3701DC94D8AF}" type="parTrans" cxnId="{6AE825DB-7D36-42CD-A13A-69C76F3DB49F}">
      <dgm:prSet/>
      <dgm:spPr/>
      <dgm:t>
        <a:bodyPr/>
        <a:lstStyle/>
        <a:p>
          <a:endParaRPr lang="ru-RU"/>
        </a:p>
      </dgm:t>
    </dgm:pt>
    <dgm:pt modelId="{E4E9A19E-9DA8-47D4-9739-3E944B9AB518}" type="sibTrans" cxnId="{6AE825DB-7D36-42CD-A13A-69C76F3DB49F}">
      <dgm:prSet/>
      <dgm:spPr/>
      <dgm:t>
        <a:bodyPr/>
        <a:lstStyle/>
        <a:p>
          <a:endParaRPr lang="ru-RU"/>
        </a:p>
      </dgm:t>
    </dgm:pt>
    <dgm:pt modelId="{4BD5810D-ACF1-4A52-A5F8-7CE88DFF0CBF}">
      <dgm:prSet phldrT="[Текст]" custT="1"/>
      <dgm:spPr/>
      <dgm:t>
        <a:bodyPr/>
        <a:lstStyle/>
        <a:p>
          <a:r>
            <a:rPr lang="ru-RU" sz="1600" dirty="0" smtClean="0">
              <a:latin typeface="Book Antiqua" panose="02040602050305030304" pitchFamily="18" charset="0"/>
            </a:rPr>
            <a:t>По источнику познания</a:t>
          </a:r>
          <a:endParaRPr lang="ru-RU" sz="1600" dirty="0">
            <a:latin typeface="Book Antiqua" panose="02040602050305030304" pitchFamily="18" charset="0"/>
          </a:endParaRPr>
        </a:p>
      </dgm:t>
    </dgm:pt>
    <dgm:pt modelId="{65341C52-8D2E-44CA-9468-D1D19A35BDCD}" type="parTrans" cxnId="{A668CA5C-1B83-4697-8AA1-064B7FB7D936}">
      <dgm:prSet/>
      <dgm:spPr/>
      <dgm:t>
        <a:bodyPr/>
        <a:lstStyle/>
        <a:p>
          <a:endParaRPr lang="ru-RU"/>
        </a:p>
      </dgm:t>
    </dgm:pt>
    <dgm:pt modelId="{B8FD38E5-FC61-42EF-9994-CA3C1857CED3}" type="sibTrans" cxnId="{A668CA5C-1B83-4697-8AA1-064B7FB7D936}">
      <dgm:prSet/>
      <dgm:spPr/>
      <dgm:t>
        <a:bodyPr/>
        <a:lstStyle/>
        <a:p>
          <a:endParaRPr lang="ru-RU"/>
        </a:p>
      </dgm:t>
    </dgm:pt>
    <dgm:pt modelId="{B49D0650-3D28-4FE7-A9E4-C6BE5E9D6785}">
      <dgm:prSet phldrT="[Текст]" custT="1"/>
      <dgm:spPr/>
      <dgm:t>
        <a:bodyPr/>
        <a:lstStyle/>
        <a:p>
          <a:r>
            <a:rPr lang="ru-RU" sz="1600" dirty="0" smtClean="0">
              <a:latin typeface="Book Antiqua" panose="02040602050305030304" pitchFamily="18" charset="0"/>
            </a:rPr>
            <a:t>По степени продуктивности</a:t>
          </a:r>
          <a:endParaRPr lang="ru-RU" sz="1600" dirty="0">
            <a:latin typeface="Book Antiqua" panose="02040602050305030304" pitchFamily="18" charset="0"/>
          </a:endParaRPr>
        </a:p>
      </dgm:t>
    </dgm:pt>
    <dgm:pt modelId="{17031E45-97B5-4E97-8D97-21F340AF2AA8}" type="parTrans" cxnId="{8ADD8424-3D1F-4F5C-B6A1-D5964754D26B}">
      <dgm:prSet/>
      <dgm:spPr/>
      <dgm:t>
        <a:bodyPr/>
        <a:lstStyle/>
        <a:p>
          <a:endParaRPr lang="ru-RU"/>
        </a:p>
      </dgm:t>
    </dgm:pt>
    <dgm:pt modelId="{F8F18F16-8319-4602-BB9C-67DA033D82A4}" type="sibTrans" cxnId="{8ADD8424-3D1F-4F5C-B6A1-D5964754D26B}">
      <dgm:prSet/>
      <dgm:spPr/>
      <dgm:t>
        <a:bodyPr/>
        <a:lstStyle/>
        <a:p>
          <a:endParaRPr lang="ru-RU"/>
        </a:p>
      </dgm:t>
    </dgm:pt>
    <dgm:pt modelId="{59A74021-0570-49A6-B212-71BFFE3B5BA4}">
      <dgm:prSet phldrT="[Текст]" custT="1"/>
      <dgm:spPr/>
      <dgm:t>
        <a:bodyPr/>
        <a:lstStyle/>
        <a:p>
          <a:r>
            <a:rPr lang="ru-RU" sz="1600" dirty="0" smtClean="0">
              <a:latin typeface="Book Antiqua" panose="02040602050305030304" pitchFamily="18" charset="0"/>
            </a:rPr>
            <a:t>На основе структуры личности</a:t>
          </a:r>
        </a:p>
      </dgm:t>
    </dgm:pt>
    <dgm:pt modelId="{BACE5CB5-A9F1-4C94-8593-60C21CCC141B}" type="parTrans" cxnId="{F35F63DD-F75B-4FF1-B865-39654AC3AB40}">
      <dgm:prSet/>
      <dgm:spPr/>
      <dgm:t>
        <a:bodyPr/>
        <a:lstStyle/>
        <a:p>
          <a:endParaRPr lang="ru-RU"/>
        </a:p>
      </dgm:t>
    </dgm:pt>
    <dgm:pt modelId="{96722E33-80CE-4CC7-AE54-8D2948CBD064}" type="sibTrans" cxnId="{F35F63DD-F75B-4FF1-B865-39654AC3AB40}">
      <dgm:prSet/>
      <dgm:spPr/>
      <dgm:t>
        <a:bodyPr/>
        <a:lstStyle/>
        <a:p>
          <a:endParaRPr lang="ru-RU"/>
        </a:p>
      </dgm:t>
    </dgm:pt>
    <dgm:pt modelId="{7A4E601B-A80A-439F-9C83-30706E555372}">
      <dgm:prSet custT="1"/>
      <dgm:spPr/>
      <dgm:t>
        <a:bodyPr/>
        <a:lstStyle/>
        <a:p>
          <a:r>
            <a:rPr lang="ru-RU" sz="1600" dirty="0" smtClean="0">
              <a:latin typeface="Book Antiqua" panose="02040602050305030304" pitchFamily="18" charset="0"/>
            </a:rPr>
            <a:t>словесный, наглядный </a:t>
          </a:r>
          <a:endParaRPr lang="ru-RU" sz="1600" dirty="0">
            <a:latin typeface="Book Antiqua" panose="02040602050305030304" pitchFamily="18" charset="0"/>
          </a:endParaRPr>
        </a:p>
      </dgm:t>
    </dgm:pt>
    <dgm:pt modelId="{88B36AF5-2662-44AA-B272-09112E6EE10E}" type="parTrans" cxnId="{82085E13-69DD-4C47-98C9-8AF2B58D5B29}">
      <dgm:prSet/>
      <dgm:spPr/>
      <dgm:t>
        <a:bodyPr/>
        <a:lstStyle/>
        <a:p>
          <a:endParaRPr lang="ru-RU"/>
        </a:p>
      </dgm:t>
    </dgm:pt>
    <dgm:pt modelId="{6A42B192-FB94-4A84-8A36-0AA35424B239}" type="sibTrans" cxnId="{82085E13-69DD-4C47-98C9-8AF2B58D5B29}">
      <dgm:prSet/>
      <dgm:spPr/>
      <dgm:t>
        <a:bodyPr/>
        <a:lstStyle/>
        <a:p>
          <a:endParaRPr lang="ru-RU"/>
        </a:p>
      </dgm:t>
    </dgm:pt>
    <dgm:pt modelId="{F4E24D21-0D1B-4AF5-8AC8-FE72BCDF4592}">
      <dgm:prSet custT="1"/>
      <dgm:spPr/>
      <dgm:t>
        <a:bodyPr/>
        <a:lstStyle/>
        <a:p>
          <a:r>
            <a:rPr lang="ru-RU" sz="1600" dirty="0" smtClean="0">
              <a:latin typeface="Book Antiqua" panose="02040602050305030304" pitchFamily="18" charset="0"/>
            </a:rPr>
            <a:t>объяснительно-иллюстративный</a:t>
          </a:r>
          <a:endParaRPr lang="ru-RU" sz="1600" dirty="0">
            <a:latin typeface="Book Antiqua" panose="02040602050305030304" pitchFamily="18" charset="0"/>
          </a:endParaRPr>
        </a:p>
      </dgm:t>
    </dgm:pt>
    <dgm:pt modelId="{AD83BA7A-E070-43AB-A9FF-0056BCDE2FBE}" type="parTrans" cxnId="{34D68F42-EEB2-4D76-B745-37F87A5EFF7F}">
      <dgm:prSet/>
      <dgm:spPr/>
      <dgm:t>
        <a:bodyPr/>
        <a:lstStyle/>
        <a:p>
          <a:endParaRPr lang="ru-RU"/>
        </a:p>
      </dgm:t>
    </dgm:pt>
    <dgm:pt modelId="{0524290F-DE9E-49C4-859C-B7AEA824B990}" type="sibTrans" cxnId="{34D68F42-EEB2-4D76-B745-37F87A5EFF7F}">
      <dgm:prSet/>
      <dgm:spPr/>
      <dgm:t>
        <a:bodyPr/>
        <a:lstStyle/>
        <a:p>
          <a:endParaRPr lang="ru-RU"/>
        </a:p>
      </dgm:t>
    </dgm:pt>
    <dgm:pt modelId="{47320F59-A82D-4909-B346-B88983B99B2A}">
      <dgm:prSet custT="1"/>
      <dgm:spPr/>
      <dgm:t>
        <a:bodyPr/>
        <a:lstStyle/>
        <a:p>
          <a:r>
            <a:rPr lang="ru-RU" sz="1600" dirty="0" smtClean="0">
              <a:latin typeface="Book Antiqua" panose="02040602050305030304" pitchFamily="18" charset="0"/>
            </a:rPr>
            <a:t>методы формирования сознания, понятий, взглядов </a:t>
          </a:r>
        </a:p>
        <a:p>
          <a:r>
            <a:rPr lang="ru-RU" sz="1600" dirty="0" smtClean="0">
              <a:latin typeface="Book Antiqua" panose="02040602050305030304" pitchFamily="18" charset="0"/>
            </a:rPr>
            <a:t>методы стимулирования и мотивации       деятельности и поведения</a:t>
          </a:r>
          <a:endParaRPr lang="ru-RU" sz="1600" dirty="0">
            <a:latin typeface="Book Antiqua" panose="02040602050305030304" pitchFamily="18" charset="0"/>
          </a:endParaRPr>
        </a:p>
      </dgm:t>
    </dgm:pt>
    <dgm:pt modelId="{0797BFF4-3C3C-4E2B-8661-B9DCEA601D77}" type="parTrans" cxnId="{B6C90D66-9E7A-4567-8E44-40A432D81480}">
      <dgm:prSet/>
      <dgm:spPr/>
      <dgm:t>
        <a:bodyPr/>
        <a:lstStyle/>
        <a:p>
          <a:endParaRPr lang="ru-RU"/>
        </a:p>
      </dgm:t>
    </dgm:pt>
    <dgm:pt modelId="{0A777259-2B9A-43C2-B3E1-716C4E05C0E8}" type="sibTrans" cxnId="{B6C90D66-9E7A-4567-8E44-40A432D81480}">
      <dgm:prSet/>
      <dgm:spPr/>
      <dgm:t>
        <a:bodyPr/>
        <a:lstStyle/>
        <a:p>
          <a:endParaRPr lang="ru-RU"/>
        </a:p>
      </dgm:t>
    </dgm:pt>
    <dgm:pt modelId="{E21E1796-2296-4137-A281-1E6F2D589BF2}" type="pres">
      <dgm:prSet presAssocID="{CCD2659A-5F56-4C6F-9152-932739B8B1C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AE72C4E-AD30-441A-B59A-8B65AA2B8837}" type="pres">
      <dgm:prSet presAssocID="{2BC578D5-852D-469F-8B56-888519885618}" presName="hierRoot1" presStyleCnt="0"/>
      <dgm:spPr/>
    </dgm:pt>
    <dgm:pt modelId="{097BDEE1-025F-488C-80F9-C79FAE4EAEE0}" type="pres">
      <dgm:prSet presAssocID="{2BC578D5-852D-469F-8B56-888519885618}" presName="composite" presStyleCnt="0"/>
      <dgm:spPr/>
    </dgm:pt>
    <dgm:pt modelId="{333E30A4-21D9-4C97-9FD3-953C79F79744}" type="pres">
      <dgm:prSet presAssocID="{2BC578D5-852D-469F-8B56-888519885618}" presName="background" presStyleLbl="node0" presStyleIdx="0" presStyleCnt="1"/>
      <dgm:spPr>
        <a:solidFill>
          <a:schemeClr val="accent2">
            <a:lumMod val="60000"/>
            <a:lumOff val="40000"/>
          </a:schemeClr>
        </a:solidFill>
      </dgm:spPr>
    </dgm:pt>
    <dgm:pt modelId="{2BAB0A06-A643-4D75-99A1-B6186182F048}" type="pres">
      <dgm:prSet presAssocID="{2BC578D5-852D-469F-8B56-888519885618}" presName="text" presStyleLbl="fgAcc0" presStyleIdx="0" presStyleCnt="1" custScaleX="288762" custScaleY="545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B448CE-CDA8-41DC-9D4B-AC6F3B9AB2A2}" type="pres">
      <dgm:prSet presAssocID="{2BC578D5-852D-469F-8B56-888519885618}" presName="hierChild2" presStyleCnt="0"/>
      <dgm:spPr/>
    </dgm:pt>
    <dgm:pt modelId="{2945F3AE-B685-4D5E-BF40-02FEC78FD0B8}" type="pres">
      <dgm:prSet presAssocID="{65341C52-8D2E-44CA-9468-D1D19A35BDCD}" presName="Name10" presStyleLbl="parChTrans1D2" presStyleIdx="0" presStyleCnt="3"/>
      <dgm:spPr/>
      <dgm:t>
        <a:bodyPr/>
        <a:lstStyle/>
        <a:p>
          <a:endParaRPr lang="ru-RU"/>
        </a:p>
      </dgm:t>
    </dgm:pt>
    <dgm:pt modelId="{54DCAAF8-94DC-4B0F-BE1A-5E6C2B2773D7}" type="pres">
      <dgm:prSet presAssocID="{4BD5810D-ACF1-4A52-A5F8-7CE88DFF0CBF}" presName="hierRoot2" presStyleCnt="0"/>
      <dgm:spPr/>
    </dgm:pt>
    <dgm:pt modelId="{BE34F769-F2F0-4FA8-B356-279ED609F760}" type="pres">
      <dgm:prSet presAssocID="{4BD5810D-ACF1-4A52-A5F8-7CE88DFF0CBF}" presName="composite2" presStyleCnt="0"/>
      <dgm:spPr/>
    </dgm:pt>
    <dgm:pt modelId="{897109DA-D1DC-4ED3-A216-A493C581B33D}" type="pres">
      <dgm:prSet presAssocID="{4BD5810D-ACF1-4A52-A5F8-7CE88DFF0CBF}" presName="background2" presStyleLbl="node2" presStyleIdx="0" presStyleCnt="3"/>
      <dgm:spPr/>
    </dgm:pt>
    <dgm:pt modelId="{AE29625E-66C0-4DC5-89F0-277D730D104C}" type="pres">
      <dgm:prSet presAssocID="{4BD5810D-ACF1-4A52-A5F8-7CE88DFF0CBF}" presName="text2" presStyleLbl="fgAcc2" presStyleIdx="0" presStyleCnt="3" custScaleX="155902" custScaleY="692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9FF486-36A9-4B6F-8407-C98F1A68DFA7}" type="pres">
      <dgm:prSet presAssocID="{4BD5810D-ACF1-4A52-A5F8-7CE88DFF0CBF}" presName="hierChild3" presStyleCnt="0"/>
      <dgm:spPr/>
    </dgm:pt>
    <dgm:pt modelId="{25B931C0-3389-4352-A6CB-CA7EE46FF02E}" type="pres">
      <dgm:prSet presAssocID="{88B36AF5-2662-44AA-B272-09112E6EE10E}" presName="Name17" presStyleLbl="parChTrans1D3" presStyleIdx="0" presStyleCnt="3"/>
      <dgm:spPr/>
      <dgm:t>
        <a:bodyPr/>
        <a:lstStyle/>
        <a:p>
          <a:endParaRPr lang="ru-RU"/>
        </a:p>
      </dgm:t>
    </dgm:pt>
    <dgm:pt modelId="{73CE1B06-1CF5-41F9-9D96-B51061C91C12}" type="pres">
      <dgm:prSet presAssocID="{7A4E601B-A80A-439F-9C83-30706E555372}" presName="hierRoot3" presStyleCnt="0"/>
      <dgm:spPr/>
    </dgm:pt>
    <dgm:pt modelId="{87F09709-C6D4-463A-9160-4106209E9795}" type="pres">
      <dgm:prSet presAssocID="{7A4E601B-A80A-439F-9C83-30706E555372}" presName="composite3" presStyleCnt="0"/>
      <dgm:spPr/>
    </dgm:pt>
    <dgm:pt modelId="{AC7BA585-9BB1-41B4-8CD9-3ADEE0E399F6}" type="pres">
      <dgm:prSet presAssocID="{7A4E601B-A80A-439F-9C83-30706E555372}" presName="background3" presStyleLbl="node3" presStyleIdx="0" presStyleCnt="3"/>
      <dgm:spPr/>
    </dgm:pt>
    <dgm:pt modelId="{0EEC2D9B-136A-4C7D-8138-E223B9083634}" type="pres">
      <dgm:prSet presAssocID="{7A4E601B-A80A-439F-9C83-30706E555372}" presName="text3" presStyleLbl="fgAcc3" presStyleIdx="0" presStyleCnt="3" custScaleX="920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76DA132-5845-4834-A1A4-7DBD3DC377F6}" type="pres">
      <dgm:prSet presAssocID="{7A4E601B-A80A-439F-9C83-30706E555372}" presName="hierChild4" presStyleCnt="0"/>
      <dgm:spPr/>
    </dgm:pt>
    <dgm:pt modelId="{77416256-155A-4198-9552-6705B3A06C28}" type="pres">
      <dgm:prSet presAssocID="{BACE5CB5-A9F1-4C94-8593-60C21CCC141B}" presName="Name10" presStyleLbl="parChTrans1D2" presStyleIdx="1" presStyleCnt="3"/>
      <dgm:spPr/>
      <dgm:t>
        <a:bodyPr/>
        <a:lstStyle/>
        <a:p>
          <a:endParaRPr lang="ru-RU"/>
        </a:p>
      </dgm:t>
    </dgm:pt>
    <dgm:pt modelId="{4086884A-BF4A-4F3C-9A0A-3D4368226709}" type="pres">
      <dgm:prSet presAssocID="{59A74021-0570-49A6-B212-71BFFE3B5BA4}" presName="hierRoot2" presStyleCnt="0"/>
      <dgm:spPr/>
    </dgm:pt>
    <dgm:pt modelId="{8DE8D894-A666-4A59-AEE8-13D353D5E46F}" type="pres">
      <dgm:prSet presAssocID="{59A74021-0570-49A6-B212-71BFFE3B5BA4}" presName="composite2" presStyleCnt="0"/>
      <dgm:spPr/>
    </dgm:pt>
    <dgm:pt modelId="{A5386360-9367-41C1-86E4-AB8551262CC9}" type="pres">
      <dgm:prSet presAssocID="{59A74021-0570-49A6-B212-71BFFE3B5BA4}" presName="background2" presStyleLbl="node2" presStyleIdx="1" presStyleCnt="3"/>
      <dgm:spPr/>
    </dgm:pt>
    <dgm:pt modelId="{98D9930F-2408-4A38-89FC-EBC65EE645A3}" type="pres">
      <dgm:prSet presAssocID="{59A74021-0570-49A6-B212-71BFFE3B5BA4}" presName="text2" presStyleLbl="fgAcc2" presStyleIdx="1" presStyleCnt="3" custScaleX="154718" custScaleY="692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44EC94A-A5E1-4001-9036-40AF44568A91}" type="pres">
      <dgm:prSet presAssocID="{59A74021-0570-49A6-B212-71BFFE3B5BA4}" presName="hierChild3" presStyleCnt="0"/>
      <dgm:spPr/>
    </dgm:pt>
    <dgm:pt modelId="{1EC6892B-72D7-4AA1-98CC-56128576648D}" type="pres">
      <dgm:prSet presAssocID="{0797BFF4-3C3C-4E2B-8661-B9DCEA601D77}" presName="Name17" presStyleLbl="parChTrans1D3" presStyleIdx="1" presStyleCnt="3"/>
      <dgm:spPr/>
      <dgm:t>
        <a:bodyPr/>
        <a:lstStyle/>
        <a:p>
          <a:endParaRPr lang="ru-RU"/>
        </a:p>
      </dgm:t>
    </dgm:pt>
    <dgm:pt modelId="{20224F61-A3A3-45E1-84D0-9F01EE46033F}" type="pres">
      <dgm:prSet presAssocID="{47320F59-A82D-4909-B346-B88983B99B2A}" presName="hierRoot3" presStyleCnt="0"/>
      <dgm:spPr/>
    </dgm:pt>
    <dgm:pt modelId="{3ED0DA30-3AD8-4DE0-A665-08935F06D372}" type="pres">
      <dgm:prSet presAssocID="{47320F59-A82D-4909-B346-B88983B99B2A}" presName="composite3" presStyleCnt="0"/>
      <dgm:spPr/>
    </dgm:pt>
    <dgm:pt modelId="{E4B44C4B-2375-4318-A66A-B04E39CCE9A9}" type="pres">
      <dgm:prSet presAssocID="{47320F59-A82D-4909-B346-B88983B99B2A}" presName="background3" presStyleLbl="node3" presStyleIdx="1" presStyleCnt="3"/>
      <dgm:spPr/>
    </dgm:pt>
    <dgm:pt modelId="{4EB0DD53-4AFE-4A53-9B49-A2719C493C04}" type="pres">
      <dgm:prSet presAssocID="{47320F59-A82D-4909-B346-B88983B99B2A}" presName="text3" presStyleLbl="fgAcc3" presStyleIdx="1" presStyleCnt="3" custScaleX="240416" custScaleY="1587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AE1E28E-D0F3-4D9F-80A1-1E72B07CF5E3}" type="pres">
      <dgm:prSet presAssocID="{47320F59-A82D-4909-B346-B88983B99B2A}" presName="hierChild4" presStyleCnt="0"/>
      <dgm:spPr/>
    </dgm:pt>
    <dgm:pt modelId="{A67EDD32-2F41-40F8-8CA8-6AD1D5ACE16A}" type="pres">
      <dgm:prSet presAssocID="{17031E45-97B5-4E97-8D97-21F340AF2AA8}" presName="Name10" presStyleLbl="parChTrans1D2" presStyleIdx="2" presStyleCnt="3"/>
      <dgm:spPr/>
      <dgm:t>
        <a:bodyPr/>
        <a:lstStyle/>
        <a:p>
          <a:endParaRPr lang="ru-RU"/>
        </a:p>
      </dgm:t>
    </dgm:pt>
    <dgm:pt modelId="{2731A0BE-D06F-4E73-B5ED-D86C3B8003F0}" type="pres">
      <dgm:prSet presAssocID="{B49D0650-3D28-4FE7-A9E4-C6BE5E9D6785}" presName="hierRoot2" presStyleCnt="0"/>
      <dgm:spPr/>
    </dgm:pt>
    <dgm:pt modelId="{831EAEB0-CC21-445F-AA91-16103F41B8C3}" type="pres">
      <dgm:prSet presAssocID="{B49D0650-3D28-4FE7-A9E4-C6BE5E9D6785}" presName="composite2" presStyleCnt="0"/>
      <dgm:spPr/>
    </dgm:pt>
    <dgm:pt modelId="{26B8BD5F-AD39-4764-A232-F9DA2BD7D0D3}" type="pres">
      <dgm:prSet presAssocID="{B49D0650-3D28-4FE7-A9E4-C6BE5E9D6785}" presName="background2" presStyleLbl="node2" presStyleIdx="2" presStyleCnt="3"/>
      <dgm:spPr/>
    </dgm:pt>
    <dgm:pt modelId="{18E3861C-A8F5-454A-81A6-E111986E460D}" type="pres">
      <dgm:prSet presAssocID="{B49D0650-3D28-4FE7-A9E4-C6BE5E9D6785}" presName="text2" presStyleLbl="fgAcc2" presStyleIdx="2" presStyleCnt="3" custScaleX="154718" custScaleY="692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3525B91-1585-4EFD-937C-BEF13BA0E7A6}" type="pres">
      <dgm:prSet presAssocID="{B49D0650-3D28-4FE7-A9E4-C6BE5E9D6785}" presName="hierChild3" presStyleCnt="0"/>
      <dgm:spPr/>
    </dgm:pt>
    <dgm:pt modelId="{440E05C6-F591-4B36-A8CB-4F3E87B85B72}" type="pres">
      <dgm:prSet presAssocID="{AD83BA7A-E070-43AB-A9FF-0056BCDE2FBE}" presName="Name17" presStyleLbl="parChTrans1D3" presStyleIdx="2" presStyleCnt="3"/>
      <dgm:spPr/>
      <dgm:t>
        <a:bodyPr/>
        <a:lstStyle/>
        <a:p>
          <a:endParaRPr lang="ru-RU"/>
        </a:p>
      </dgm:t>
    </dgm:pt>
    <dgm:pt modelId="{6F33968F-25DE-498E-A6D6-F7C2D4B15886}" type="pres">
      <dgm:prSet presAssocID="{F4E24D21-0D1B-4AF5-8AC8-FE72BCDF4592}" presName="hierRoot3" presStyleCnt="0"/>
      <dgm:spPr/>
    </dgm:pt>
    <dgm:pt modelId="{2E2544C0-F5BE-4187-9598-9E1C3EA48787}" type="pres">
      <dgm:prSet presAssocID="{F4E24D21-0D1B-4AF5-8AC8-FE72BCDF4592}" presName="composite3" presStyleCnt="0"/>
      <dgm:spPr/>
    </dgm:pt>
    <dgm:pt modelId="{A766FFB4-CD26-44EF-8D1B-5D6ABB0FA6D1}" type="pres">
      <dgm:prSet presAssocID="{F4E24D21-0D1B-4AF5-8AC8-FE72BCDF4592}" presName="background3" presStyleLbl="node3" presStyleIdx="2" presStyleCnt="3"/>
      <dgm:spPr/>
    </dgm:pt>
    <dgm:pt modelId="{9DFCAC3F-69D0-4AD7-A506-EFE1DF76A659}" type="pres">
      <dgm:prSet presAssocID="{F4E24D21-0D1B-4AF5-8AC8-FE72BCDF4592}" presName="text3" presStyleLbl="fgAcc3" presStyleIdx="2" presStyleCnt="3" custScaleX="1231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BE1356-B390-477B-8247-B45D2679F670}" type="pres">
      <dgm:prSet presAssocID="{F4E24D21-0D1B-4AF5-8AC8-FE72BCDF4592}" presName="hierChild4" presStyleCnt="0"/>
      <dgm:spPr/>
    </dgm:pt>
  </dgm:ptLst>
  <dgm:cxnLst>
    <dgm:cxn modelId="{E0925063-E15E-4D4A-B068-2B54676F9B03}" type="presOf" srcId="{0797BFF4-3C3C-4E2B-8661-B9DCEA601D77}" destId="{1EC6892B-72D7-4AA1-98CC-56128576648D}" srcOrd="0" destOrd="0" presId="urn:microsoft.com/office/officeart/2005/8/layout/hierarchy1"/>
    <dgm:cxn modelId="{34D68F42-EEB2-4D76-B745-37F87A5EFF7F}" srcId="{B49D0650-3D28-4FE7-A9E4-C6BE5E9D6785}" destId="{F4E24D21-0D1B-4AF5-8AC8-FE72BCDF4592}" srcOrd="0" destOrd="0" parTransId="{AD83BA7A-E070-43AB-A9FF-0056BCDE2FBE}" sibTransId="{0524290F-DE9E-49C4-859C-B7AEA824B990}"/>
    <dgm:cxn modelId="{433924A7-4BB0-454D-BD24-09443D4FDB47}" type="presOf" srcId="{59A74021-0570-49A6-B212-71BFFE3B5BA4}" destId="{98D9930F-2408-4A38-89FC-EBC65EE645A3}" srcOrd="0" destOrd="0" presId="urn:microsoft.com/office/officeart/2005/8/layout/hierarchy1"/>
    <dgm:cxn modelId="{FC6E7DDF-388A-41E3-B641-B1C6DC483651}" type="presOf" srcId="{F4E24D21-0D1B-4AF5-8AC8-FE72BCDF4592}" destId="{9DFCAC3F-69D0-4AD7-A506-EFE1DF76A659}" srcOrd="0" destOrd="0" presId="urn:microsoft.com/office/officeart/2005/8/layout/hierarchy1"/>
    <dgm:cxn modelId="{593467DC-1C71-4663-9218-DE2810C0E14C}" type="presOf" srcId="{17031E45-97B5-4E97-8D97-21F340AF2AA8}" destId="{A67EDD32-2F41-40F8-8CA8-6AD1D5ACE16A}" srcOrd="0" destOrd="0" presId="urn:microsoft.com/office/officeart/2005/8/layout/hierarchy1"/>
    <dgm:cxn modelId="{D72FDB0D-DE52-4691-96BD-1576024733DA}" type="presOf" srcId="{4BD5810D-ACF1-4A52-A5F8-7CE88DFF0CBF}" destId="{AE29625E-66C0-4DC5-89F0-277D730D104C}" srcOrd="0" destOrd="0" presId="urn:microsoft.com/office/officeart/2005/8/layout/hierarchy1"/>
    <dgm:cxn modelId="{A75FBF61-F123-4EE9-8083-ED6B199BE2B1}" type="presOf" srcId="{2BC578D5-852D-469F-8B56-888519885618}" destId="{2BAB0A06-A643-4D75-99A1-B6186182F048}" srcOrd="0" destOrd="0" presId="urn:microsoft.com/office/officeart/2005/8/layout/hierarchy1"/>
    <dgm:cxn modelId="{B6C90D66-9E7A-4567-8E44-40A432D81480}" srcId="{59A74021-0570-49A6-B212-71BFFE3B5BA4}" destId="{47320F59-A82D-4909-B346-B88983B99B2A}" srcOrd="0" destOrd="0" parTransId="{0797BFF4-3C3C-4E2B-8661-B9DCEA601D77}" sibTransId="{0A777259-2B9A-43C2-B3E1-716C4E05C0E8}"/>
    <dgm:cxn modelId="{217E519A-CEE8-44AF-BE62-BA4F16925EC7}" type="presOf" srcId="{B49D0650-3D28-4FE7-A9E4-C6BE5E9D6785}" destId="{18E3861C-A8F5-454A-81A6-E111986E460D}" srcOrd="0" destOrd="0" presId="urn:microsoft.com/office/officeart/2005/8/layout/hierarchy1"/>
    <dgm:cxn modelId="{8ADD8424-3D1F-4F5C-B6A1-D5964754D26B}" srcId="{2BC578D5-852D-469F-8B56-888519885618}" destId="{B49D0650-3D28-4FE7-A9E4-C6BE5E9D6785}" srcOrd="2" destOrd="0" parTransId="{17031E45-97B5-4E97-8D97-21F340AF2AA8}" sibTransId="{F8F18F16-8319-4602-BB9C-67DA033D82A4}"/>
    <dgm:cxn modelId="{C694191E-8DAB-4673-A043-099E8B3FC53F}" type="presOf" srcId="{65341C52-8D2E-44CA-9468-D1D19A35BDCD}" destId="{2945F3AE-B685-4D5E-BF40-02FEC78FD0B8}" srcOrd="0" destOrd="0" presId="urn:microsoft.com/office/officeart/2005/8/layout/hierarchy1"/>
    <dgm:cxn modelId="{F35F63DD-F75B-4FF1-B865-39654AC3AB40}" srcId="{2BC578D5-852D-469F-8B56-888519885618}" destId="{59A74021-0570-49A6-B212-71BFFE3B5BA4}" srcOrd="1" destOrd="0" parTransId="{BACE5CB5-A9F1-4C94-8593-60C21CCC141B}" sibTransId="{96722E33-80CE-4CC7-AE54-8D2948CBD064}"/>
    <dgm:cxn modelId="{5B26E08F-929D-435C-878B-A7ABAB847B90}" type="presOf" srcId="{47320F59-A82D-4909-B346-B88983B99B2A}" destId="{4EB0DD53-4AFE-4A53-9B49-A2719C493C04}" srcOrd="0" destOrd="0" presId="urn:microsoft.com/office/officeart/2005/8/layout/hierarchy1"/>
    <dgm:cxn modelId="{A668CA5C-1B83-4697-8AA1-064B7FB7D936}" srcId="{2BC578D5-852D-469F-8B56-888519885618}" destId="{4BD5810D-ACF1-4A52-A5F8-7CE88DFF0CBF}" srcOrd="0" destOrd="0" parTransId="{65341C52-8D2E-44CA-9468-D1D19A35BDCD}" sibTransId="{B8FD38E5-FC61-42EF-9994-CA3C1857CED3}"/>
    <dgm:cxn modelId="{08D4FDD0-98AD-4D79-A409-FB020CD970F9}" type="presOf" srcId="{AD83BA7A-E070-43AB-A9FF-0056BCDE2FBE}" destId="{440E05C6-F591-4B36-A8CB-4F3E87B85B72}" srcOrd="0" destOrd="0" presId="urn:microsoft.com/office/officeart/2005/8/layout/hierarchy1"/>
    <dgm:cxn modelId="{82085E13-69DD-4C47-98C9-8AF2B58D5B29}" srcId="{4BD5810D-ACF1-4A52-A5F8-7CE88DFF0CBF}" destId="{7A4E601B-A80A-439F-9C83-30706E555372}" srcOrd="0" destOrd="0" parTransId="{88B36AF5-2662-44AA-B272-09112E6EE10E}" sibTransId="{6A42B192-FB94-4A84-8A36-0AA35424B239}"/>
    <dgm:cxn modelId="{B23047ED-5077-40C6-A132-09334B4C20C6}" type="presOf" srcId="{CCD2659A-5F56-4C6F-9152-932739B8B1C7}" destId="{E21E1796-2296-4137-A281-1E6F2D589BF2}" srcOrd="0" destOrd="0" presId="urn:microsoft.com/office/officeart/2005/8/layout/hierarchy1"/>
    <dgm:cxn modelId="{13FFA1D6-8EE1-4CFE-9551-1E26A888CA55}" type="presOf" srcId="{7A4E601B-A80A-439F-9C83-30706E555372}" destId="{0EEC2D9B-136A-4C7D-8138-E223B9083634}" srcOrd="0" destOrd="0" presId="urn:microsoft.com/office/officeart/2005/8/layout/hierarchy1"/>
    <dgm:cxn modelId="{6E13B1D4-9E14-4B62-972A-3ECADA9DC03E}" type="presOf" srcId="{BACE5CB5-A9F1-4C94-8593-60C21CCC141B}" destId="{77416256-155A-4198-9552-6705B3A06C28}" srcOrd="0" destOrd="0" presId="urn:microsoft.com/office/officeart/2005/8/layout/hierarchy1"/>
    <dgm:cxn modelId="{6AE825DB-7D36-42CD-A13A-69C76F3DB49F}" srcId="{CCD2659A-5F56-4C6F-9152-932739B8B1C7}" destId="{2BC578D5-852D-469F-8B56-888519885618}" srcOrd="0" destOrd="0" parTransId="{961C7EB1-2D66-424C-B22D-3701DC94D8AF}" sibTransId="{E4E9A19E-9DA8-47D4-9739-3E944B9AB518}"/>
    <dgm:cxn modelId="{9F1440F5-CE09-481C-BF54-FCA7949F337A}" type="presOf" srcId="{88B36AF5-2662-44AA-B272-09112E6EE10E}" destId="{25B931C0-3389-4352-A6CB-CA7EE46FF02E}" srcOrd="0" destOrd="0" presId="urn:microsoft.com/office/officeart/2005/8/layout/hierarchy1"/>
    <dgm:cxn modelId="{67073A08-64F1-4421-AD12-C38672AA31A8}" type="presParOf" srcId="{E21E1796-2296-4137-A281-1E6F2D589BF2}" destId="{EAE72C4E-AD30-441A-B59A-8B65AA2B8837}" srcOrd="0" destOrd="0" presId="urn:microsoft.com/office/officeart/2005/8/layout/hierarchy1"/>
    <dgm:cxn modelId="{4C2A32E4-36DA-4597-AC4D-E13B078574EA}" type="presParOf" srcId="{EAE72C4E-AD30-441A-B59A-8B65AA2B8837}" destId="{097BDEE1-025F-488C-80F9-C79FAE4EAEE0}" srcOrd="0" destOrd="0" presId="urn:microsoft.com/office/officeart/2005/8/layout/hierarchy1"/>
    <dgm:cxn modelId="{533FB3C0-BA0E-489F-B979-6A8FD29BA29E}" type="presParOf" srcId="{097BDEE1-025F-488C-80F9-C79FAE4EAEE0}" destId="{333E30A4-21D9-4C97-9FD3-953C79F79744}" srcOrd="0" destOrd="0" presId="urn:microsoft.com/office/officeart/2005/8/layout/hierarchy1"/>
    <dgm:cxn modelId="{CB862188-7E44-492B-A3CD-0ED0D9DE5315}" type="presParOf" srcId="{097BDEE1-025F-488C-80F9-C79FAE4EAEE0}" destId="{2BAB0A06-A643-4D75-99A1-B6186182F048}" srcOrd="1" destOrd="0" presId="urn:microsoft.com/office/officeart/2005/8/layout/hierarchy1"/>
    <dgm:cxn modelId="{5C86F1C8-AFBA-495A-9166-2CFAD5CC5CA1}" type="presParOf" srcId="{EAE72C4E-AD30-441A-B59A-8B65AA2B8837}" destId="{9BB448CE-CDA8-41DC-9D4B-AC6F3B9AB2A2}" srcOrd="1" destOrd="0" presId="urn:microsoft.com/office/officeart/2005/8/layout/hierarchy1"/>
    <dgm:cxn modelId="{5F388BF5-4C0B-42B6-B242-250DBDA7E134}" type="presParOf" srcId="{9BB448CE-CDA8-41DC-9D4B-AC6F3B9AB2A2}" destId="{2945F3AE-B685-4D5E-BF40-02FEC78FD0B8}" srcOrd="0" destOrd="0" presId="urn:microsoft.com/office/officeart/2005/8/layout/hierarchy1"/>
    <dgm:cxn modelId="{06218100-F341-412C-85EE-A3946A87F075}" type="presParOf" srcId="{9BB448CE-CDA8-41DC-9D4B-AC6F3B9AB2A2}" destId="{54DCAAF8-94DC-4B0F-BE1A-5E6C2B2773D7}" srcOrd="1" destOrd="0" presId="urn:microsoft.com/office/officeart/2005/8/layout/hierarchy1"/>
    <dgm:cxn modelId="{F26AB683-DB8B-441A-BA29-0B3258EC3CA6}" type="presParOf" srcId="{54DCAAF8-94DC-4B0F-BE1A-5E6C2B2773D7}" destId="{BE34F769-F2F0-4FA8-B356-279ED609F760}" srcOrd="0" destOrd="0" presId="urn:microsoft.com/office/officeart/2005/8/layout/hierarchy1"/>
    <dgm:cxn modelId="{CB762171-7634-47F7-8378-D5AB749BD449}" type="presParOf" srcId="{BE34F769-F2F0-4FA8-B356-279ED609F760}" destId="{897109DA-D1DC-4ED3-A216-A493C581B33D}" srcOrd="0" destOrd="0" presId="urn:microsoft.com/office/officeart/2005/8/layout/hierarchy1"/>
    <dgm:cxn modelId="{2E2E71AE-7813-4E47-9135-4A3A90DB6017}" type="presParOf" srcId="{BE34F769-F2F0-4FA8-B356-279ED609F760}" destId="{AE29625E-66C0-4DC5-89F0-277D730D104C}" srcOrd="1" destOrd="0" presId="urn:microsoft.com/office/officeart/2005/8/layout/hierarchy1"/>
    <dgm:cxn modelId="{7EBB549E-E7A9-4B03-BCD2-FD96505BCD71}" type="presParOf" srcId="{54DCAAF8-94DC-4B0F-BE1A-5E6C2B2773D7}" destId="{129FF486-36A9-4B6F-8407-C98F1A68DFA7}" srcOrd="1" destOrd="0" presId="urn:microsoft.com/office/officeart/2005/8/layout/hierarchy1"/>
    <dgm:cxn modelId="{D9210B29-2A42-4826-82B0-5728DF0DAC8B}" type="presParOf" srcId="{129FF486-36A9-4B6F-8407-C98F1A68DFA7}" destId="{25B931C0-3389-4352-A6CB-CA7EE46FF02E}" srcOrd="0" destOrd="0" presId="urn:microsoft.com/office/officeart/2005/8/layout/hierarchy1"/>
    <dgm:cxn modelId="{63E9593A-00BE-485E-A0B0-D3F116F14CAB}" type="presParOf" srcId="{129FF486-36A9-4B6F-8407-C98F1A68DFA7}" destId="{73CE1B06-1CF5-41F9-9D96-B51061C91C12}" srcOrd="1" destOrd="0" presId="urn:microsoft.com/office/officeart/2005/8/layout/hierarchy1"/>
    <dgm:cxn modelId="{CA4461A0-2011-4A52-8312-A9CEBFC71DC7}" type="presParOf" srcId="{73CE1B06-1CF5-41F9-9D96-B51061C91C12}" destId="{87F09709-C6D4-463A-9160-4106209E9795}" srcOrd="0" destOrd="0" presId="urn:microsoft.com/office/officeart/2005/8/layout/hierarchy1"/>
    <dgm:cxn modelId="{E471989A-E96B-4A13-BF40-2C31863084B4}" type="presParOf" srcId="{87F09709-C6D4-463A-9160-4106209E9795}" destId="{AC7BA585-9BB1-41B4-8CD9-3ADEE0E399F6}" srcOrd="0" destOrd="0" presId="urn:microsoft.com/office/officeart/2005/8/layout/hierarchy1"/>
    <dgm:cxn modelId="{2A4549AD-C6AA-4B76-9972-775876F7D427}" type="presParOf" srcId="{87F09709-C6D4-463A-9160-4106209E9795}" destId="{0EEC2D9B-136A-4C7D-8138-E223B9083634}" srcOrd="1" destOrd="0" presId="urn:microsoft.com/office/officeart/2005/8/layout/hierarchy1"/>
    <dgm:cxn modelId="{B3F1CD31-0B5E-47D4-9A40-B2D387A49131}" type="presParOf" srcId="{73CE1B06-1CF5-41F9-9D96-B51061C91C12}" destId="{876DA132-5845-4834-A1A4-7DBD3DC377F6}" srcOrd="1" destOrd="0" presId="urn:microsoft.com/office/officeart/2005/8/layout/hierarchy1"/>
    <dgm:cxn modelId="{D19B97E5-31AC-42B5-8683-2F6A030A7138}" type="presParOf" srcId="{9BB448CE-CDA8-41DC-9D4B-AC6F3B9AB2A2}" destId="{77416256-155A-4198-9552-6705B3A06C28}" srcOrd="2" destOrd="0" presId="urn:microsoft.com/office/officeart/2005/8/layout/hierarchy1"/>
    <dgm:cxn modelId="{09D211B7-263B-4419-9CC1-76BD3E46C9F9}" type="presParOf" srcId="{9BB448CE-CDA8-41DC-9D4B-AC6F3B9AB2A2}" destId="{4086884A-BF4A-4F3C-9A0A-3D4368226709}" srcOrd="3" destOrd="0" presId="urn:microsoft.com/office/officeart/2005/8/layout/hierarchy1"/>
    <dgm:cxn modelId="{5B5811AB-2C7A-4E69-A576-48D2B91E1614}" type="presParOf" srcId="{4086884A-BF4A-4F3C-9A0A-3D4368226709}" destId="{8DE8D894-A666-4A59-AEE8-13D353D5E46F}" srcOrd="0" destOrd="0" presId="urn:microsoft.com/office/officeart/2005/8/layout/hierarchy1"/>
    <dgm:cxn modelId="{777D63BF-3084-4407-95A6-BB00662E08CE}" type="presParOf" srcId="{8DE8D894-A666-4A59-AEE8-13D353D5E46F}" destId="{A5386360-9367-41C1-86E4-AB8551262CC9}" srcOrd="0" destOrd="0" presId="urn:microsoft.com/office/officeart/2005/8/layout/hierarchy1"/>
    <dgm:cxn modelId="{8A130867-189C-4FCC-9FAF-EDBBAC73DE1C}" type="presParOf" srcId="{8DE8D894-A666-4A59-AEE8-13D353D5E46F}" destId="{98D9930F-2408-4A38-89FC-EBC65EE645A3}" srcOrd="1" destOrd="0" presId="urn:microsoft.com/office/officeart/2005/8/layout/hierarchy1"/>
    <dgm:cxn modelId="{EAC47FF5-88D0-46F9-B2A1-C058C6DCEC97}" type="presParOf" srcId="{4086884A-BF4A-4F3C-9A0A-3D4368226709}" destId="{944EC94A-A5E1-4001-9036-40AF44568A91}" srcOrd="1" destOrd="0" presId="urn:microsoft.com/office/officeart/2005/8/layout/hierarchy1"/>
    <dgm:cxn modelId="{7921BAE3-305E-446B-B938-124BBDA4C505}" type="presParOf" srcId="{944EC94A-A5E1-4001-9036-40AF44568A91}" destId="{1EC6892B-72D7-4AA1-98CC-56128576648D}" srcOrd="0" destOrd="0" presId="urn:microsoft.com/office/officeart/2005/8/layout/hierarchy1"/>
    <dgm:cxn modelId="{A9E3628A-8929-481D-BFEA-C43F68627067}" type="presParOf" srcId="{944EC94A-A5E1-4001-9036-40AF44568A91}" destId="{20224F61-A3A3-45E1-84D0-9F01EE46033F}" srcOrd="1" destOrd="0" presId="urn:microsoft.com/office/officeart/2005/8/layout/hierarchy1"/>
    <dgm:cxn modelId="{D2EF15D7-B24C-4D30-ADF1-49D00145FD58}" type="presParOf" srcId="{20224F61-A3A3-45E1-84D0-9F01EE46033F}" destId="{3ED0DA30-3AD8-4DE0-A665-08935F06D372}" srcOrd="0" destOrd="0" presId="urn:microsoft.com/office/officeart/2005/8/layout/hierarchy1"/>
    <dgm:cxn modelId="{1C169990-6932-4F85-8779-AD682A72ED36}" type="presParOf" srcId="{3ED0DA30-3AD8-4DE0-A665-08935F06D372}" destId="{E4B44C4B-2375-4318-A66A-B04E39CCE9A9}" srcOrd="0" destOrd="0" presId="urn:microsoft.com/office/officeart/2005/8/layout/hierarchy1"/>
    <dgm:cxn modelId="{34E409B4-B5E0-405A-B1D5-C609660B1912}" type="presParOf" srcId="{3ED0DA30-3AD8-4DE0-A665-08935F06D372}" destId="{4EB0DD53-4AFE-4A53-9B49-A2719C493C04}" srcOrd="1" destOrd="0" presId="urn:microsoft.com/office/officeart/2005/8/layout/hierarchy1"/>
    <dgm:cxn modelId="{C76652CA-F922-4DDA-A8A1-7B04F47A8320}" type="presParOf" srcId="{20224F61-A3A3-45E1-84D0-9F01EE46033F}" destId="{EAE1E28E-D0F3-4D9F-80A1-1E72B07CF5E3}" srcOrd="1" destOrd="0" presId="urn:microsoft.com/office/officeart/2005/8/layout/hierarchy1"/>
    <dgm:cxn modelId="{0CB25A2F-BFA1-48FB-8FA5-DB11D901CBED}" type="presParOf" srcId="{9BB448CE-CDA8-41DC-9D4B-AC6F3B9AB2A2}" destId="{A67EDD32-2F41-40F8-8CA8-6AD1D5ACE16A}" srcOrd="4" destOrd="0" presId="urn:microsoft.com/office/officeart/2005/8/layout/hierarchy1"/>
    <dgm:cxn modelId="{78372AE5-8A81-4DBB-BB34-AC80379B5090}" type="presParOf" srcId="{9BB448CE-CDA8-41DC-9D4B-AC6F3B9AB2A2}" destId="{2731A0BE-D06F-4E73-B5ED-D86C3B8003F0}" srcOrd="5" destOrd="0" presId="urn:microsoft.com/office/officeart/2005/8/layout/hierarchy1"/>
    <dgm:cxn modelId="{34AE8CFE-1298-4FAA-85EE-B7741D5721AF}" type="presParOf" srcId="{2731A0BE-D06F-4E73-B5ED-D86C3B8003F0}" destId="{831EAEB0-CC21-445F-AA91-16103F41B8C3}" srcOrd="0" destOrd="0" presId="urn:microsoft.com/office/officeart/2005/8/layout/hierarchy1"/>
    <dgm:cxn modelId="{188DA162-7DDF-4816-8120-A4B2C7867277}" type="presParOf" srcId="{831EAEB0-CC21-445F-AA91-16103F41B8C3}" destId="{26B8BD5F-AD39-4764-A232-F9DA2BD7D0D3}" srcOrd="0" destOrd="0" presId="urn:microsoft.com/office/officeart/2005/8/layout/hierarchy1"/>
    <dgm:cxn modelId="{FE2A5893-B338-4967-A1CF-F7B48E29C9D3}" type="presParOf" srcId="{831EAEB0-CC21-445F-AA91-16103F41B8C3}" destId="{18E3861C-A8F5-454A-81A6-E111986E460D}" srcOrd="1" destOrd="0" presId="urn:microsoft.com/office/officeart/2005/8/layout/hierarchy1"/>
    <dgm:cxn modelId="{0D22DA5E-118B-4CB8-A1FD-4B4FA6FF9D54}" type="presParOf" srcId="{2731A0BE-D06F-4E73-B5ED-D86C3B8003F0}" destId="{93525B91-1585-4EFD-937C-BEF13BA0E7A6}" srcOrd="1" destOrd="0" presId="urn:microsoft.com/office/officeart/2005/8/layout/hierarchy1"/>
    <dgm:cxn modelId="{35E5ABE1-22BC-4A8D-98F6-205D48A03BA3}" type="presParOf" srcId="{93525B91-1585-4EFD-937C-BEF13BA0E7A6}" destId="{440E05C6-F591-4B36-A8CB-4F3E87B85B72}" srcOrd="0" destOrd="0" presId="urn:microsoft.com/office/officeart/2005/8/layout/hierarchy1"/>
    <dgm:cxn modelId="{63FCE7C9-04D6-413C-B326-8F79472740F7}" type="presParOf" srcId="{93525B91-1585-4EFD-937C-BEF13BA0E7A6}" destId="{6F33968F-25DE-498E-A6D6-F7C2D4B15886}" srcOrd="1" destOrd="0" presId="urn:microsoft.com/office/officeart/2005/8/layout/hierarchy1"/>
    <dgm:cxn modelId="{4224A293-EEFC-4F51-AAC4-C3F8B31E7A43}" type="presParOf" srcId="{6F33968F-25DE-498E-A6D6-F7C2D4B15886}" destId="{2E2544C0-F5BE-4187-9598-9E1C3EA48787}" srcOrd="0" destOrd="0" presId="urn:microsoft.com/office/officeart/2005/8/layout/hierarchy1"/>
    <dgm:cxn modelId="{C5B49E2E-432D-48E9-98E3-F51AB907376D}" type="presParOf" srcId="{2E2544C0-F5BE-4187-9598-9E1C3EA48787}" destId="{A766FFB4-CD26-44EF-8D1B-5D6ABB0FA6D1}" srcOrd="0" destOrd="0" presId="urn:microsoft.com/office/officeart/2005/8/layout/hierarchy1"/>
    <dgm:cxn modelId="{D9A95AC2-9646-4665-BD35-C931F62951DC}" type="presParOf" srcId="{2E2544C0-F5BE-4187-9598-9E1C3EA48787}" destId="{9DFCAC3F-69D0-4AD7-A506-EFE1DF76A659}" srcOrd="1" destOrd="0" presId="urn:microsoft.com/office/officeart/2005/8/layout/hierarchy1"/>
    <dgm:cxn modelId="{BBF24727-FDD1-4D0C-9999-72CB6927D6B9}" type="presParOf" srcId="{6F33968F-25DE-498E-A6D6-F7C2D4B15886}" destId="{D4BE1356-B390-477B-8247-B45D2679F67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55BC214-12D1-4AC1-996F-FB186048E926}" type="doc">
      <dgm:prSet loTypeId="urn:microsoft.com/office/officeart/2008/layout/VerticalCurvedList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A11D163F-E0C0-4AA3-8766-C1B116E20301}">
      <dgm:prSet phldrT="[Текст]" custT="1"/>
      <dgm:spPr/>
      <dgm:t>
        <a:bodyPr/>
        <a:lstStyle/>
        <a:p>
          <a:r>
            <a:rPr lang="ru-RU" sz="2000" dirty="0" smtClean="0">
              <a:latin typeface="Arial Narrow" panose="020B0606020202030204" pitchFamily="34" charset="0"/>
            </a:rPr>
            <a:t>Вводный цикл</a:t>
          </a:r>
          <a:endParaRPr lang="ru-RU" sz="2000" dirty="0">
            <a:latin typeface="Arial Narrow" panose="020B0606020202030204" pitchFamily="34" charset="0"/>
          </a:endParaRPr>
        </a:p>
      </dgm:t>
    </dgm:pt>
    <dgm:pt modelId="{918625EB-9F82-4B8F-B8C7-9300DD612341}" type="parTrans" cxnId="{F023948D-8723-44F7-9A76-C727AC7D0E5E}">
      <dgm:prSet/>
      <dgm:spPr/>
      <dgm:t>
        <a:bodyPr/>
        <a:lstStyle/>
        <a:p>
          <a:endParaRPr lang="ru-RU"/>
        </a:p>
      </dgm:t>
    </dgm:pt>
    <dgm:pt modelId="{9667024C-C0A5-4418-AD3C-9161046A9993}" type="sibTrans" cxnId="{F023948D-8723-44F7-9A76-C727AC7D0E5E}">
      <dgm:prSet/>
      <dgm:spPr/>
      <dgm:t>
        <a:bodyPr/>
        <a:lstStyle/>
        <a:p>
          <a:endParaRPr lang="ru-RU"/>
        </a:p>
      </dgm:t>
    </dgm:pt>
    <dgm:pt modelId="{230C9FFB-B3D7-4143-A643-80ADB8376A22}">
      <dgm:prSet phldrT="[Текст]" custT="1"/>
      <dgm:spPr/>
      <dgm:t>
        <a:bodyPr/>
        <a:lstStyle/>
        <a:p>
          <a:r>
            <a:rPr lang="ru-RU" sz="2000" dirty="0" smtClean="0">
              <a:latin typeface="Arial Narrow" panose="020B0606020202030204" pitchFamily="34" charset="0"/>
            </a:rPr>
            <a:t>Духовное воспитание</a:t>
          </a:r>
          <a:endParaRPr lang="ru-RU" sz="2000" dirty="0">
            <a:latin typeface="Arial Narrow" panose="020B0606020202030204" pitchFamily="34" charset="0"/>
          </a:endParaRPr>
        </a:p>
      </dgm:t>
    </dgm:pt>
    <dgm:pt modelId="{7BD22747-B743-4596-8730-4B067D3A0995}" type="parTrans" cxnId="{67B30159-F2A8-4E96-9E94-43E9FECA299D}">
      <dgm:prSet/>
      <dgm:spPr/>
      <dgm:t>
        <a:bodyPr/>
        <a:lstStyle/>
        <a:p>
          <a:endParaRPr lang="ru-RU"/>
        </a:p>
      </dgm:t>
    </dgm:pt>
    <dgm:pt modelId="{44976523-CA07-4408-BE42-A1B6B222482B}" type="sibTrans" cxnId="{67B30159-F2A8-4E96-9E94-43E9FECA299D}">
      <dgm:prSet/>
      <dgm:spPr/>
      <dgm:t>
        <a:bodyPr/>
        <a:lstStyle/>
        <a:p>
          <a:endParaRPr lang="ru-RU"/>
        </a:p>
      </dgm:t>
    </dgm:pt>
    <dgm:pt modelId="{A00AF5C1-44CC-40DC-9BD0-57C43B0E81AA}">
      <dgm:prSet phldrT="[Текст]" custT="1"/>
      <dgm:spPr/>
      <dgm:t>
        <a:bodyPr/>
        <a:lstStyle/>
        <a:p>
          <a:r>
            <a:rPr lang="ru-RU" sz="2000" dirty="0" err="1" smtClean="0">
              <a:latin typeface="Arial Narrow" panose="020B0606020202030204" pitchFamily="34" charset="0"/>
            </a:rPr>
            <a:t>Разведчество</a:t>
          </a:r>
          <a:endParaRPr lang="ru-RU" sz="2000" dirty="0">
            <a:latin typeface="Arial Narrow" panose="020B0606020202030204" pitchFamily="34" charset="0"/>
          </a:endParaRPr>
        </a:p>
      </dgm:t>
    </dgm:pt>
    <dgm:pt modelId="{28C73A91-657F-4E95-A65C-B1C8554BF464}" type="parTrans" cxnId="{18DD8024-DC1E-41D2-AC4C-6B4C8FB74806}">
      <dgm:prSet/>
      <dgm:spPr/>
      <dgm:t>
        <a:bodyPr/>
        <a:lstStyle/>
        <a:p>
          <a:endParaRPr lang="ru-RU"/>
        </a:p>
      </dgm:t>
    </dgm:pt>
    <dgm:pt modelId="{EEBD770B-E07B-490B-BFCA-24FCD90B823A}" type="sibTrans" cxnId="{18DD8024-DC1E-41D2-AC4C-6B4C8FB74806}">
      <dgm:prSet/>
      <dgm:spPr/>
      <dgm:t>
        <a:bodyPr/>
        <a:lstStyle/>
        <a:p>
          <a:endParaRPr lang="ru-RU"/>
        </a:p>
      </dgm:t>
    </dgm:pt>
    <dgm:pt modelId="{FD5398B8-9DF0-4EB3-9802-191452A8C2A4}">
      <dgm:prSet custT="1"/>
      <dgm:spPr/>
      <dgm:t>
        <a:bodyPr/>
        <a:lstStyle/>
        <a:p>
          <a:r>
            <a:rPr lang="ru-RU" sz="2000" dirty="0" smtClean="0">
              <a:latin typeface="Arial Narrow" panose="020B0606020202030204" pitchFamily="34" charset="0"/>
            </a:rPr>
            <a:t>Специальная подготовка</a:t>
          </a:r>
        </a:p>
      </dgm:t>
    </dgm:pt>
    <dgm:pt modelId="{9CDDCC06-B4ED-4FEF-99BC-BBE990CA3018}" type="parTrans" cxnId="{2A90BE6B-F191-4723-9677-FCC117B49022}">
      <dgm:prSet/>
      <dgm:spPr/>
      <dgm:t>
        <a:bodyPr/>
        <a:lstStyle/>
        <a:p>
          <a:endParaRPr lang="ru-RU"/>
        </a:p>
      </dgm:t>
    </dgm:pt>
    <dgm:pt modelId="{7BBE5119-8AB7-49EF-9AC0-C9A8B52E9966}" type="sibTrans" cxnId="{2A90BE6B-F191-4723-9677-FCC117B49022}">
      <dgm:prSet/>
      <dgm:spPr/>
      <dgm:t>
        <a:bodyPr/>
        <a:lstStyle/>
        <a:p>
          <a:endParaRPr lang="ru-RU"/>
        </a:p>
      </dgm:t>
    </dgm:pt>
    <dgm:pt modelId="{8413F7BA-0CC3-44B3-A4F5-060BA7CD245C}">
      <dgm:prSet custT="1"/>
      <dgm:spPr/>
      <dgm:t>
        <a:bodyPr/>
        <a:lstStyle/>
        <a:p>
          <a:r>
            <a:rPr lang="ru-RU" sz="2000" dirty="0" smtClean="0">
              <a:latin typeface="Arial Narrow" panose="020B0606020202030204" pitchFamily="34" charset="0"/>
            </a:rPr>
            <a:t>Скаутская практика</a:t>
          </a:r>
          <a:endParaRPr lang="ru-RU" sz="2000" dirty="0">
            <a:latin typeface="Arial Narrow" panose="020B0606020202030204" pitchFamily="34" charset="0"/>
          </a:endParaRPr>
        </a:p>
      </dgm:t>
    </dgm:pt>
    <dgm:pt modelId="{7DDDE8E7-9A64-4F7B-92CE-CB191ECD8310}" type="parTrans" cxnId="{979B102C-71F0-4A64-83FE-42F479C82CD9}">
      <dgm:prSet/>
      <dgm:spPr/>
      <dgm:t>
        <a:bodyPr/>
        <a:lstStyle/>
        <a:p>
          <a:endParaRPr lang="ru-RU"/>
        </a:p>
      </dgm:t>
    </dgm:pt>
    <dgm:pt modelId="{19E7BA62-C5C2-4A70-B3C8-D85C51BABBA5}" type="sibTrans" cxnId="{979B102C-71F0-4A64-83FE-42F479C82CD9}">
      <dgm:prSet/>
      <dgm:spPr/>
      <dgm:t>
        <a:bodyPr/>
        <a:lstStyle/>
        <a:p>
          <a:endParaRPr lang="ru-RU"/>
        </a:p>
      </dgm:t>
    </dgm:pt>
    <dgm:pt modelId="{594620E0-65F5-4C0B-B432-113525505220}">
      <dgm:prSet custT="1"/>
      <dgm:spPr/>
      <dgm:t>
        <a:bodyPr/>
        <a:lstStyle/>
        <a:p>
          <a:r>
            <a:rPr lang="ru-RU" sz="2000" dirty="0" err="1" smtClean="0">
              <a:latin typeface="Arial Narrow" panose="020B0606020202030204" pitchFamily="34" charset="0"/>
            </a:rPr>
            <a:t>Родиноведение</a:t>
          </a:r>
          <a:endParaRPr lang="ru-RU" sz="2000" dirty="0">
            <a:latin typeface="Arial Narrow" panose="020B0606020202030204" pitchFamily="34" charset="0"/>
          </a:endParaRPr>
        </a:p>
      </dgm:t>
    </dgm:pt>
    <dgm:pt modelId="{EBDC1A23-2ABE-410F-8A1C-D1184846840C}" type="parTrans" cxnId="{E2B88091-50EE-4ECF-9F89-40443779EB86}">
      <dgm:prSet/>
      <dgm:spPr/>
      <dgm:t>
        <a:bodyPr/>
        <a:lstStyle/>
        <a:p>
          <a:endParaRPr lang="ru-RU"/>
        </a:p>
      </dgm:t>
    </dgm:pt>
    <dgm:pt modelId="{B4C18EE3-90A4-4A47-A98B-7749FCBB32DC}" type="sibTrans" cxnId="{E2B88091-50EE-4ECF-9F89-40443779EB86}">
      <dgm:prSet/>
      <dgm:spPr/>
      <dgm:t>
        <a:bodyPr/>
        <a:lstStyle/>
        <a:p>
          <a:endParaRPr lang="ru-RU"/>
        </a:p>
      </dgm:t>
    </dgm:pt>
    <dgm:pt modelId="{D6F860C8-16CC-4835-A527-643275C37F48}" type="pres">
      <dgm:prSet presAssocID="{C55BC214-12D1-4AC1-996F-FB186048E92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9E85372D-3FA4-459C-93B3-106EBF4565DF}" type="pres">
      <dgm:prSet presAssocID="{C55BC214-12D1-4AC1-996F-FB186048E926}" presName="Name1" presStyleCnt="0"/>
      <dgm:spPr/>
    </dgm:pt>
    <dgm:pt modelId="{7A29AA51-A51E-49E2-8B61-58828527FE82}" type="pres">
      <dgm:prSet presAssocID="{C55BC214-12D1-4AC1-996F-FB186048E926}" presName="cycle" presStyleCnt="0"/>
      <dgm:spPr/>
    </dgm:pt>
    <dgm:pt modelId="{DC59A570-D9BE-44DD-8090-C4584D248715}" type="pres">
      <dgm:prSet presAssocID="{C55BC214-12D1-4AC1-996F-FB186048E926}" presName="srcNode" presStyleLbl="node1" presStyleIdx="0" presStyleCnt="6"/>
      <dgm:spPr/>
    </dgm:pt>
    <dgm:pt modelId="{23C99743-3320-4C98-BA86-2B080789950A}" type="pres">
      <dgm:prSet presAssocID="{C55BC214-12D1-4AC1-996F-FB186048E926}" presName="conn" presStyleLbl="parChTrans1D2" presStyleIdx="0" presStyleCnt="1"/>
      <dgm:spPr/>
      <dgm:t>
        <a:bodyPr/>
        <a:lstStyle/>
        <a:p>
          <a:endParaRPr lang="ru-RU"/>
        </a:p>
      </dgm:t>
    </dgm:pt>
    <dgm:pt modelId="{5C89A680-14DA-4B65-AF32-A346427C5C0E}" type="pres">
      <dgm:prSet presAssocID="{C55BC214-12D1-4AC1-996F-FB186048E926}" presName="extraNode" presStyleLbl="node1" presStyleIdx="0" presStyleCnt="6"/>
      <dgm:spPr/>
    </dgm:pt>
    <dgm:pt modelId="{660C3D9F-B892-4F03-86F5-F44CB72C4E78}" type="pres">
      <dgm:prSet presAssocID="{C55BC214-12D1-4AC1-996F-FB186048E926}" presName="dstNode" presStyleLbl="node1" presStyleIdx="0" presStyleCnt="6"/>
      <dgm:spPr/>
    </dgm:pt>
    <dgm:pt modelId="{989CC869-9A26-4693-B52C-1292B3F617D7}" type="pres">
      <dgm:prSet presAssocID="{A11D163F-E0C0-4AA3-8766-C1B116E20301}" presName="text_1" presStyleLbl="node1" presStyleIdx="0" presStyleCnt="6" custLinFactNeighborX="-104" custLinFactNeighborY="32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6FABCE-336A-4574-AB8F-ED0985AB0220}" type="pres">
      <dgm:prSet presAssocID="{A11D163F-E0C0-4AA3-8766-C1B116E20301}" presName="accent_1" presStyleCnt="0"/>
      <dgm:spPr/>
    </dgm:pt>
    <dgm:pt modelId="{12A67C54-3B9A-4821-9BA4-32B2AE61B648}" type="pres">
      <dgm:prSet presAssocID="{A11D163F-E0C0-4AA3-8766-C1B116E20301}" presName="accentRepeatNode" presStyleLbl="solidFgAcc1" presStyleIdx="0" presStyleCnt="6"/>
      <dgm:spPr/>
    </dgm:pt>
    <dgm:pt modelId="{21ECC8E4-A600-4675-B96E-C627E6D83A12}" type="pres">
      <dgm:prSet presAssocID="{A00AF5C1-44CC-40DC-9BD0-57C43B0E81AA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90D6DB-EA33-455C-B15C-83476DEA49D3}" type="pres">
      <dgm:prSet presAssocID="{A00AF5C1-44CC-40DC-9BD0-57C43B0E81AA}" presName="accent_2" presStyleCnt="0"/>
      <dgm:spPr/>
    </dgm:pt>
    <dgm:pt modelId="{9B906BC4-E499-4ADE-B6F8-7CC2EB5D53DA}" type="pres">
      <dgm:prSet presAssocID="{A00AF5C1-44CC-40DC-9BD0-57C43B0E81AA}" presName="accentRepeatNode" presStyleLbl="solidFgAcc1" presStyleIdx="1" presStyleCnt="6"/>
      <dgm:spPr/>
    </dgm:pt>
    <dgm:pt modelId="{7928A487-545E-4AD4-A607-97162DBC4387}" type="pres">
      <dgm:prSet presAssocID="{230C9FFB-B3D7-4143-A643-80ADB8376A22}" presName="text_3" presStyleLbl="node1" presStyleIdx="2" presStyleCnt="6" custLinFactNeighborX="-113" custLinFactNeighborY="23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FD2267-3D42-4864-A009-B0F0D0762A92}" type="pres">
      <dgm:prSet presAssocID="{230C9FFB-B3D7-4143-A643-80ADB8376A22}" presName="accent_3" presStyleCnt="0"/>
      <dgm:spPr/>
    </dgm:pt>
    <dgm:pt modelId="{BFD182E3-D376-4F6D-BCE6-69EC7BABF07C}" type="pres">
      <dgm:prSet presAssocID="{230C9FFB-B3D7-4143-A643-80ADB8376A22}" presName="accentRepeatNode" presStyleLbl="solidFgAcc1" presStyleIdx="2" presStyleCnt="6"/>
      <dgm:spPr/>
    </dgm:pt>
    <dgm:pt modelId="{9111B497-4F00-4A7B-991D-F73BA7783F53}" type="pres">
      <dgm:prSet presAssocID="{594620E0-65F5-4C0B-B432-113525505220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A8A555-8A2E-4512-9156-1C686624B527}" type="pres">
      <dgm:prSet presAssocID="{594620E0-65F5-4C0B-B432-113525505220}" presName="accent_4" presStyleCnt="0"/>
      <dgm:spPr/>
    </dgm:pt>
    <dgm:pt modelId="{75FA4C05-8D66-4270-91BA-EAFB597F46E8}" type="pres">
      <dgm:prSet presAssocID="{594620E0-65F5-4C0B-B432-113525505220}" presName="accentRepeatNode" presStyleLbl="solidFgAcc1" presStyleIdx="3" presStyleCnt="6"/>
      <dgm:spPr/>
    </dgm:pt>
    <dgm:pt modelId="{44167447-05B5-4C81-8E32-051BF412E662}" type="pres">
      <dgm:prSet presAssocID="{FD5398B8-9DF0-4EB3-9802-191452A8C2A4}" presName="text_5" presStyleLbl="node1" presStyleIdx="4" presStyleCnt="6" custScaleY="1262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0B282A-AE75-43DE-8BCF-6F4C07BD557A}" type="pres">
      <dgm:prSet presAssocID="{FD5398B8-9DF0-4EB3-9802-191452A8C2A4}" presName="accent_5" presStyleCnt="0"/>
      <dgm:spPr/>
    </dgm:pt>
    <dgm:pt modelId="{0603CF3F-F73D-4B8E-8F7E-895F8CE0FA0D}" type="pres">
      <dgm:prSet presAssocID="{FD5398B8-9DF0-4EB3-9802-191452A8C2A4}" presName="accentRepeatNode" presStyleLbl="solidFgAcc1" presStyleIdx="4" presStyleCnt="6"/>
      <dgm:spPr/>
    </dgm:pt>
    <dgm:pt modelId="{6F30B32A-3947-4FDC-B24E-D579973EE0FD}" type="pres">
      <dgm:prSet presAssocID="{8413F7BA-0CC3-44B3-A4F5-060BA7CD245C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10F942-FCB9-4623-AD20-1C103915340B}" type="pres">
      <dgm:prSet presAssocID="{8413F7BA-0CC3-44B3-A4F5-060BA7CD245C}" presName="accent_6" presStyleCnt="0"/>
      <dgm:spPr/>
    </dgm:pt>
    <dgm:pt modelId="{A3F06C1F-F351-4CE1-8CCF-69D85071C83F}" type="pres">
      <dgm:prSet presAssocID="{8413F7BA-0CC3-44B3-A4F5-060BA7CD245C}" presName="accentRepeatNode" presStyleLbl="solidFgAcc1" presStyleIdx="5" presStyleCnt="6"/>
      <dgm:spPr/>
    </dgm:pt>
  </dgm:ptLst>
  <dgm:cxnLst>
    <dgm:cxn modelId="{D4BE56E0-F8D2-49C1-84D2-E6E95A38570A}" type="presOf" srcId="{8413F7BA-0CC3-44B3-A4F5-060BA7CD245C}" destId="{6F30B32A-3947-4FDC-B24E-D579973EE0FD}" srcOrd="0" destOrd="0" presId="urn:microsoft.com/office/officeart/2008/layout/VerticalCurvedList"/>
    <dgm:cxn modelId="{D181FD88-3C15-4B1E-90A7-D4FB007267DB}" type="presOf" srcId="{230C9FFB-B3D7-4143-A643-80ADB8376A22}" destId="{7928A487-545E-4AD4-A607-97162DBC4387}" srcOrd="0" destOrd="0" presId="urn:microsoft.com/office/officeart/2008/layout/VerticalCurvedList"/>
    <dgm:cxn modelId="{979B102C-71F0-4A64-83FE-42F479C82CD9}" srcId="{C55BC214-12D1-4AC1-996F-FB186048E926}" destId="{8413F7BA-0CC3-44B3-A4F5-060BA7CD245C}" srcOrd="5" destOrd="0" parTransId="{7DDDE8E7-9A64-4F7B-92CE-CB191ECD8310}" sibTransId="{19E7BA62-C5C2-4A70-B3C8-D85C51BABBA5}"/>
    <dgm:cxn modelId="{6C67A469-2D71-443B-9575-E7345F7E2507}" type="presOf" srcId="{FD5398B8-9DF0-4EB3-9802-191452A8C2A4}" destId="{44167447-05B5-4C81-8E32-051BF412E662}" srcOrd="0" destOrd="0" presId="urn:microsoft.com/office/officeart/2008/layout/VerticalCurvedList"/>
    <dgm:cxn modelId="{2A90BE6B-F191-4723-9677-FCC117B49022}" srcId="{C55BC214-12D1-4AC1-996F-FB186048E926}" destId="{FD5398B8-9DF0-4EB3-9802-191452A8C2A4}" srcOrd="4" destOrd="0" parTransId="{9CDDCC06-B4ED-4FEF-99BC-BBE990CA3018}" sibTransId="{7BBE5119-8AB7-49EF-9AC0-C9A8B52E9966}"/>
    <dgm:cxn modelId="{85144667-FD87-4655-A400-820BB19A44FC}" type="presOf" srcId="{594620E0-65F5-4C0B-B432-113525505220}" destId="{9111B497-4F00-4A7B-991D-F73BA7783F53}" srcOrd="0" destOrd="0" presId="urn:microsoft.com/office/officeart/2008/layout/VerticalCurvedList"/>
    <dgm:cxn modelId="{8BD90D5B-D6C4-4329-9BB2-ABE86B0CC593}" type="presOf" srcId="{A00AF5C1-44CC-40DC-9BD0-57C43B0E81AA}" destId="{21ECC8E4-A600-4675-B96E-C627E6D83A12}" srcOrd="0" destOrd="0" presId="urn:microsoft.com/office/officeart/2008/layout/VerticalCurvedList"/>
    <dgm:cxn modelId="{67B30159-F2A8-4E96-9E94-43E9FECA299D}" srcId="{C55BC214-12D1-4AC1-996F-FB186048E926}" destId="{230C9FFB-B3D7-4143-A643-80ADB8376A22}" srcOrd="2" destOrd="0" parTransId="{7BD22747-B743-4596-8730-4B067D3A0995}" sibTransId="{44976523-CA07-4408-BE42-A1B6B222482B}"/>
    <dgm:cxn modelId="{DC7DEC4F-042F-4022-93A4-F54DC890ABC6}" type="presOf" srcId="{C55BC214-12D1-4AC1-996F-FB186048E926}" destId="{D6F860C8-16CC-4835-A527-643275C37F48}" srcOrd="0" destOrd="0" presId="urn:microsoft.com/office/officeart/2008/layout/VerticalCurvedList"/>
    <dgm:cxn modelId="{1CB2846E-702D-4D6E-B0A5-F686B4B49FF1}" type="presOf" srcId="{A11D163F-E0C0-4AA3-8766-C1B116E20301}" destId="{989CC869-9A26-4693-B52C-1292B3F617D7}" srcOrd="0" destOrd="0" presId="urn:microsoft.com/office/officeart/2008/layout/VerticalCurvedList"/>
    <dgm:cxn modelId="{18DD8024-DC1E-41D2-AC4C-6B4C8FB74806}" srcId="{C55BC214-12D1-4AC1-996F-FB186048E926}" destId="{A00AF5C1-44CC-40DC-9BD0-57C43B0E81AA}" srcOrd="1" destOrd="0" parTransId="{28C73A91-657F-4E95-A65C-B1C8554BF464}" sibTransId="{EEBD770B-E07B-490B-BFCA-24FCD90B823A}"/>
    <dgm:cxn modelId="{E2B88091-50EE-4ECF-9F89-40443779EB86}" srcId="{C55BC214-12D1-4AC1-996F-FB186048E926}" destId="{594620E0-65F5-4C0B-B432-113525505220}" srcOrd="3" destOrd="0" parTransId="{EBDC1A23-2ABE-410F-8A1C-D1184846840C}" sibTransId="{B4C18EE3-90A4-4A47-A98B-7749FCBB32DC}"/>
    <dgm:cxn modelId="{31CA54E7-A308-44C3-8475-AD6C20DAC5AB}" type="presOf" srcId="{9667024C-C0A5-4418-AD3C-9161046A9993}" destId="{23C99743-3320-4C98-BA86-2B080789950A}" srcOrd="0" destOrd="0" presId="urn:microsoft.com/office/officeart/2008/layout/VerticalCurvedList"/>
    <dgm:cxn modelId="{F023948D-8723-44F7-9A76-C727AC7D0E5E}" srcId="{C55BC214-12D1-4AC1-996F-FB186048E926}" destId="{A11D163F-E0C0-4AA3-8766-C1B116E20301}" srcOrd="0" destOrd="0" parTransId="{918625EB-9F82-4B8F-B8C7-9300DD612341}" sibTransId="{9667024C-C0A5-4418-AD3C-9161046A9993}"/>
    <dgm:cxn modelId="{4DA726F1-53B8-44A5-AE07-19C89D21AC1E}" type="presParOf" srcId="{D6F860C8-16CC-4835-A527-643275C37F48}" destId="{9E85372D-3FA4-459C-93B3-106EBF4565DF}" srcOrd="0" destOrd="0" presId="urn:microsoft.com/office/officeart/2008/layout/VerticalCurvedList"/>
    <dgm:cxn modelId="{EB450653-220F-46ED-BD44-20D24E5727AE}" type="presParOf" srcId="{9E85372D-3FA4-459C-93B3-106EBF4565DF}" destId="{7A29AA51-A51E-49E2-8B61-58828527FE82}" srcOrd="0" destOrd="0" presId="urn:microsoft.com/office/officeart/2008/layout/VerticalCurvedList"/>
    <dgm:cxn modelId="{FBF8A51D-8628-4210-943F-0A83928B09DD}" type="presParOf" srcId="{7A29AA51-A51E-49E2-8B61-58828527FE82}" destId="{DC59A570-D9BE-44DD-8090-C4584D248715}" srcOrd="0" destOrd="0" presId="urn:microsoft.com/office/officeart/2008/layout/VerticalCurvedList"/>
    <dgm:cxn modelId="{662B98B9-3A22-4918-AECD-992ECCCE9806}" type="presParOf" srcId="{7A29AA51-A51E-49E2-8B61-58828527FE82}" destId="{23C99743-3320-4C98-BA86-2B080789950A}" srcOrd="1" destOrd="0" presId="urn:microsoft.com/office/officeart/2008/layout/VerticalCurvedList"/>
    <dgm:cxn modelId="{B109E7D4-F8DB-4B08-8A1A-79C19A23BE75}" type="presParOf" srcId="{7A29AA51-A51E-49E2-8B61-58828527FE82}" destId="{5C89A680-14DA-4B65-AF32-A346427C5C0E}" srcOrd="2" destOrd="0" presId="urn:microsoft.com/office/officeart/2008/layout/VerticalCurvedList"/>
    <dgm:cxn modelId="{5D620FCC-F650-4CF4-9EA7-9B72B151DB56}" type="presParOf" srcId="{7A29AA51-A51E-49E2-8B61-58828527FE82}" destId="{660C3D9F-B892-4F03-86F5-F44CB72C4E78}" srcOrd="3" destOrd="0" presId="urn:microsoft.com/office/officeart/2008/layout/VerticalCurvedList"/>
    <dgm:cxn modelId="{FF6D24F0-4DB6-4A47-B368-518F0B14041F}" type="presParOf" srcId="{9E85372D-3FA4-459C-93B3-106EBF4565DF}" destId="{989CC869-9A26-4693-B52C-1292B3F617D7}" srcOrd="1" destOrd="0" presId="urn:microsoft.com/office/officeart/2008/layout/VerticalCurvedList"/>
    <dgm:cxn modelId="{E378B123-6255-4B57-99F4-E368CC56C81A}" type="presParOf" srcId="{9E85372D-3FA4-459C-93B3-106EBF4565DF}" destId="{926FABCE-336A-4574-AB8F-ED0985AB0220}" srcOrd="2" destOrd="0" presId="urn:microsoft.com/office/officeart/2008/layout/VerticalCurvedList"/>
    <dgm:cxn modelId="{040C2FCA-869E-41AE-A4D9-5BC6493C921C}" type="presParOf" srcId="{926FABCE-336A-4574-AB8F-ED0985AB0220}" destId="{12A67C54-3B9A-4821-9BA4-32B2AE61B648}" srcOrd="0" destOrd="0" presId="urn:microsoft.com/office/officeart/2008/layout/VerticalCurvedList"/>
    <dgm:cxn modelId="{8CF22BEC-9060-467E-9AEF-432F47972E30}" type="presParOf" srcId="{9E85372D-3FA4-459C-93B3-106EBF4565DF}" destId="{21ECC8E4-A600-4675-B96E-C627E6D83A12}" srcOrd="3" destOrd="0" presId="urn:microsoft.com/office/officeart/2008/layout/VerticalCurvedList"/>
    <dgm:cxn modelId="{153B155E-6C93-4927-A936-FE010D7D16A5}" type="presParOf" srcId="{9E85372D-3FA4-459C-93B3-106EBF4565DF}" destId="{4F90D6DB-EA33-455C-B15C-83476DEA49D3}" srcOrd="4" destOrd="0" presId="urn:microsoft.com/office/officeart/2008/layout/VerticalCurvedList"/>
    <dgm:cxn modelId="{5DF6C5A8-CE76-4A24-B866-E90C8CAA3D2C}" type="presParOf" srcId="{4F90D6DB-EA33-455C-B15C-83476DEA49D3}" destId="{9B906BC4-E499-4ADE-B6F8-7CC2EB5D53DA}" srcOrd="0" destOrd="0" presId="urn:microsoft.com/office/officeart/2008/layout/VerticalCurvedList"/>
    <dgm:cxn modelId="{0BCE956E-5197-46B4-AB19-329197EDDDF3}" type="presParOf" srcId="{9E85372D-3FA4-459C-93B3-106EBF4565DF}" destId="{7928A487-545E-4AD4-A607-97162DBC4387}" srcOrd="5" destOrd="0" presId="urn:microsoft.com/office/officeart/2008/layout/VerticalCurvedList"/>
    <dgm:cxn modelId="{F26EC524-7427-40E4-B3B2-32E57BBD25AB}" type="presParOf" srcId="{9E85372D-3FA4-459C-93B3-106EBF4565DF}" destId="{72FD2267-3D42-4864-A009-B0F0D0762A92}" srcOrd="6" destOrd="0" presId="urn:microsoft.com/office/officeart/2008/layout/VerticalCurvedList"/>
    <dgm:cxn modelId="{ED7AF98D-6D9B-4BC6-BA7D-31DAF68CFD31}" type="presParOf" srcId="{72FD2267-3D42-4864-A009-B0F0D0762A92}" destId="{BFD182E3-D376-4F6D-BCE6-69EC7BABF07C}" srcOrd="0" destOrd="0" presId="urn:microsoft.com/office/officeart/2008/layout/VerticalCurvedList"/>
    <dgm:cxn modelId="{8785BE37-AB3B-4D1D-A0A0-E0CDCF9C3ABA}" type="presParOf" srcId="{9E85372D-3FA4-459C-93B3-106EBF4565DF}" destId="{9111B497-4F00-4A7B-991D-F73BA7783F53}" srcOrd="7" destOrd="0" presId="urn:microsoft.com/office/officeart/2008/layout/VerticalCurvedList"/>
    <dgm:cxn modelId="{5559F66A-501C-4E64-AD1A-D6BCAFEC5621}" type="presParOf" srcId="{9E85372D-3FA4-459C-93B3-106EBF4565DF}" destId="{ACA8A555-8A2E-4512-9156-1C686624B527}" srcOrd="8" destOrd="0" presId="urn:microsoft.com/office/officeart/2008/layout/VerticalCurvedList"/>
    <dgm:cxn modelId="{72FCC177-A1AD-44F0-BFF9-D4B8C1E8DBEE}" type="presParOf" srcId="{ACA8A555-8A2E-4512-9156-1C686624B527}" destId="{75FA4C05-8D66-4270-91BA-EAFB597F46E8}" srcOrd="0" destOrd="0" presId="urn:microsoft.com/office/officeart/2008/layout/VerticalCurvedList"/>
    <dgm:cxn modelId="{D24B54D4-0D8F-4447-9D3E-413056AB7A62}" type="presParOf" srcId="{9E85372D-3FA4-459C-93B3-106EBF4565DF}" destId="{44167447-05B5-4C81-8E32-051BF412E662}" srcOrd="9" destOrd="0" presId="urn:microsoft.com/office/officeart/2008/layout/VerticalCurvedList"/>
    <dgm:cxn modelId="{D3E34B0F-B46A-473C-BC08-4455C5A9B7BB}" type="presParOf" srcId="{9E85372D-3FA4-459C-93B3-106EBF4565DF}" destId="{C60B282A-AE75-43DE-8BCF-6F4C07BD557A}" srcOrd="10" destOrd="0" presId="urn:microsoft.com/office/officeart/2008/layout/VerticalCurvedList"/>
    <dgm:cxn modelId="{F75748D9-5480-4173-9585-79EE55AE80C6}" type="presParOf" srcId="{C60B282A-AE75-43DE-8BCF-6F4C07BD557A}" destId="{0603CF3F-F73D-4B8E-8F7E-895F8CE0FA0D}" srcOrd="0" destOrd="0" presId="urn:microsoft.com/office/officeart/2008/layout/VerticalCurvedList"/>
    <dgm:cxn modelId="{2CE51872-04AD-4879-BBAE-0633CC485D80}" type="presParOf" srcId="{9E85372D-3FA4-459C-93B3-106EBF4565DF}" destId="{6F30B32A-3947-4FDC-B24E-D579973EE0FD}" srcOrd="11" destOrd="0" presId="urn:microsoft.com/office/officeart/2008/layout/VerticalCurvedList"/>
    <dgm:cxn modelId="{1E536B34-75F5-4BED-AF0C-B47276EAA356}" type="presParOf" srcId="{9E85372D-3FA4-459C-93B3-106EBF4565DF}" destId="{BA10F942-FCB9-4623-AD20-1C103915340B}" srcOrd="12" destOrd="0" presId="urn:microsoft.com/office/officeart/2008/layout/VerticalCurvedList"/>
    <dgm:cxn modelId="{CE058C4C-CB49-481C-AAE1-2BEA8BB72E18}" type="presParOf" srcId="{BA10F942-FCB9-4623-AD20-1C103915340B}" destId="{A3F06C1F-F351-4CE1-8CCF-69D85071C83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2DAEC33-72E7-4BD4-BD75-3C3F90DE35E3}" type="doc">
      <dgm:prSet loTypeId="urn:microsoft.com/office/officeart/2005/8/layout/chevron2" loCatId="process" qsTypeId="urn:microsoft.com/office/officeart/2005/8/quickstyle/3d3" qsCatId="3D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8AA2F666-487F-4B49-8F42-3984BD676FBC}">
      <dgm:prSet phldrT="[Текст]" custT="1"/>
      <dgm:spPr/>
      <dgm:t>
        <a:bodyPr/>
        <a:lstStyle/>
        <a:p>
          <a:endParaRPr lang="ru-RU" sz="1800" dirty="0"/>
        </a:p>
      </dgm:t>
    </dgm:pt>
    <dgm:pt modelId="{0BDA1A67-2769-43DE-8535-E43D0ED9DC17}" type="parTrans" cxnId="{DB59C4EF-9735-46EE-8123-0FBA8644D1E0}">
      <dgm:prSet/>
      <dgm:spPr/>
      <dgm:t>
        <a:bodyPr/>
        <a:lstStyle/>
        <a:p>
          <a:endParaRPr lang="ru-RU" sz="2400"/>
        </a:p>
      </dgm:t>
    </dgm:pt>
    <dgm:pt modelId="{9EF883D5-0E81-463A-8BEC-C38293669460}" type="sibTrans" cxnId="{DB59C4EF-9735-46EE-8123-0FBA8644D1E0}">
      <dgm:prSet/>
      <dgm:spPr/>
      <dgm:t>
        <a:bodyPr/>
        <a:lstStyle/>
        <a:p>
          <a:endParaRPr lang="ru-RU" sz="2400"/>
        </a:p>
      </dgm:t>
    </dgm:pt>
    <dgm:pt modelId="{F58922DB-22A2-4FD8-95E2-8566DDFE95F3}">
      <dgm:prSet phldrT="[Текст]" custT="1"/>
      <dgm:spPr/>
      <dgm:t>
        <a:bodyPr/>
        <a:lstStyle/>
        <a:p>
          <a:r>
            <a:rPr lang="ru-RU" sz="1600" dirty="0" smtClean="0"/>
            <a:t>самостоятельно проводить сборы</a:t>
          </a:r>
          <a:endParaRPr lang="ru-RU" sz="1600" dirty="0"/>
        </a:p>
      </dgm:t>
    </dgm:pt>
    <dgm:pt modelId="{99AAEBB3-3CDD-4060-879B-B4DFF8FA388B}" type="parTrans" cxnId="{84D4A1B2-3A15-4AB7-9EBD-D7EAD139D6D0}">
      <dgm:prSet/>
      <dgm:spPr/>
      <dgm:t>
        <a:bodyPr/>
        <a:lstStyle/>
        <a:p>
          <a:endParaRPr lang="ru-RU" sz="2400"/>
        </a:p>
      </dgm:t>
    </dgm:pt>
    <dgm:pt modelId="{12B8988B-C9E3-4379-AABE-C9332EABC2C5}" type="sibTrans" cxnId="{84D4A1B2-3A15-4AB7-9EBD-D7EAD139D6D0}">
      <dgm:prSet/>
      <dgm:spPr/>
      <dgm:t>
        <a:bodyPr/>
        <a:lstStyle/>
        <a:p>
          <a:endParaRPr lang="ru-RU" sz="2400"/>
        </a:p>
      </dgm:t>
    </dgm:pt>
    <dgm:pt modelId="{C8017437-F02C-47DF-9FCE-C5566D4C4EB9}">
      <dgm:prSet phldrT="[Текст]" phldr="1" custT="1"/>
      <dgm:spPr/>
      <dgm:t>
        <a:bodyPr/>
        <a:lstStyle/>
        <a:p>
          <a:endParaRPr lang="ru-RU" sz="1600" dirty="0"/>
        </a:p>
      </dgm:t>
    </dgm:pt>
    <dgm:pt modelId="{1CA82E82-77F8-468E-9811-BA792DD1C8C2}" type="parTrans" cxnId="{A6BCA0DE-3D11-40E6-BB89-14C5A1B7043D}">
      <dgm:prSet/>
      <dgm:spPr/>
      <dgm:t>
        <a:bodyPr/>
        <a:lstStyle/>
        <a:p>
          <a:endParaRPr lang="ru-RU" sz="2400"/>
        </a:p>
      </dgm:t>
    </dgm:pt>
    <dgm:pt modelId="{09861AF2-9394-4AD0-BEDB-5B5D05A239AE}" type="sibTrans" cxnId="{A6BCA0DE-3D11-40E6-BB89-14C5A1B7043D}">
      <dgm:prSet/>
      <dgm:spPr/>
      <dgm:t>
        <a:bodyPr/>
        <a:lstStyle/>
        <a:p>
          <a:endParaRPr lang="ru-RU" sz="2400"/>
        </a:p>
      </dgm:t>
    </dgm:pt>
    <dgm:pt modelId="{BDDCFF91-C1EC-40FA-AAD9-45B32A77721F}">
      <dgm:prSet phldrT="[Текст]" custT="1"/>
      <dgm:spPr/>
      <dgm:t>
        <a:bodyPr/>
        <a:lstStyle/>
        <a:p>
          <a:r>
            <a:rPr lang="ru-RU" sz="1600" dirty="0" smtClean="0"/>
            <a:t>применять на практике приобретённые навыки скаута </a:t>
          </a:r>
          <a:endParaRPr lang="ru-RU" sz="1600" dirty="0"/>
        </a:p>
      </dgm:t>
    </dgm:pt>
    <dgm:pt modelId="{B8F31D2D-AAC0-4DF9-9B73-3B4591E7E00B}" type="parTrans" cxnId="{8B76A8E6-8EBF-4432-B1A4-A6E18D678DF8}">
      <dgm:prSet/>
      <dgm:spPr/>
      <dgm:t>
        <a:bodyPr/>
        <a:lstStyle/>
        <a:p>
          <a:endParaRPr lang="ru-RU" sz="2400"/>
        </a:p>
      </dgm:t>
    </dgm:pt>
    <dgm:pt modelId="{C17F2705-8537-486B-B78B-9D263350FF12}" type="sibTrans" cxnId="{8B76A8E6-8EBF-4432-B1A4-A6E18D678DF8}">
      <dgm:prSet/>
      <dgm:spPr/>
      <dgm:t>
        <a:bodyPr/>
        <a:lstStyle/>
        <a:p>
          <a:endParaRPr lang="ru-RU" sz="2400"/>
        </a:p>
      </dgm:t>
    </dgm:pt>
    <dgm:pt modelId="{E5B309C6-1870-439A-9DC8-B7E05D29EA35}">
      <dgm:prSet phldrT="[Текст]" phldr="1" custT="1"/>
      <dgm:spPr/>
      <dgm:t>
        <a:bodyPr/>
        <a:lstStyle/>
        <a:p>
          <a:endParaRPr lang="ru-RU" sz="1600" dirty="0"/>
        </a:p>
      </dgm:t>
    </dgm:pt>
    <dgm:pt modelId="{31D8F2EA-FE0E-48CB-9F80-1E6747CAFB5C}" type="parTrans" cxnId="{47F8B008-9426-4C92-BDF6-039DD78A9F22}">
      <dgm:prSet/>
      <dgm:spPr/>
      <dgm:t>
        <a:bodyPr/>
        <a:lstStyle/>
        <a:p>
          <a:endParaRPr lang="ru-RU" sz="2400"/>
        </a:p>
      </dgm:t>
    </dgm:pt>
    <dgm:pt modelId="{C4055348-BC66-4351-8F46-D3EBA79B5DC4}" type="sibTrans" cxnId="{47F8B008-9426-4C92-BDF6-039DD78A9F22}">
      <dgm:prSet/>
      <dgm:spPr/>
      <dgm:t>
        <a:bodyPr/>
        <a:lstStyle/>
        <a:p>
          <a:endParaRPr lang="ru-RU" sz="2400"/>
        </a:p>
      </dgm:t>
    </dgm:pt>
    <dgm:pt modelId="{A2EB939E-3CA2-4C90-A57A-3A732D87B718}">
      <dgm:prSet phldrT="[Текст]" custT="1"/>
      <dgm:spPr/>
      <dgm:t>
        <a:bodyPr/>
        <a:lstStyle/>
        <a:p>
          <a:r>
            <a:rPr lang="ru-RU" sz="1600" dirty="0" smtClean="0"/>
            <a:t>организовать патрульное дело</a:t>
          </a:r>
          <a:endParaRPr lang="ru-RU" sz="1600" dirty="0"/>
        </a:p>
      </dgm:t>
    </dgm:pt>
    <dgm:pt modelId="{1D91F996-9BAF-470F-AEF3-67A03E33DA80}" type="parTrans" cxnId="{A0265560-A52B-43A0-9F0D-161EA6652341}">
      <dgm:prSet/>
      <dgm:spPr/>
      <dgm:t>
        <a:bodyPr/>
        <a:lstStyle/>
        <a:p>
          <a:endParaRPr lang="ru-RU" sz="2400"/>
        </a:p>
      </dgm:t>
    </dgm:pt>
    <dgm:pt modelId="{FC684138-77F9-4E1A-AB1D-7053E9AC0FC2}" type="sibTrans" cxnId="{A0265560-A52B-43A0-9F0D-161EA6652341}">
      <dgm:prSet/>
      <dgm:spPr/>
      <dgm:t>
        <a:bodyPr/>
        <a:lstStyle/>
        <a:p>
          <a:endParaRPr lang="ru-RU" sz="2400"/>
        </a:p>
      </dgm:t>
    </dgm:pt>
    <dgm:pt modelId="{F70B1830-E7FA-46B4-9B92-FC65734816EF}">
      <dgm:prSet custT="1"/>
      <dgm:spPr/>
      <dgm:t>
        <a:bodyPr/>
        <a:lstStyle/>
        <a:p>
          <a:endParaRPr lang="ru-RU" sz="1600" dirty="0"/>
        </a:p>
      </dgm:t>
    </dgm:pt>
    <dgm:pt modelId="{4166F016-1110-4DB3-A991-D5D127EF1517}" type="parTrans" cxnId="{92BEAE5F-1E10-4CAB-B9EE-5C4CAC6F8510}">
      <dgm:prSet/>
      <dgm:spPr/>
      <dgm:t>
        <a:bodyPr/>
        <a:lstStyle/>
        <a:p>
          <a:endParaRPr lang="ru-RU" sz="2400"/>
        </a:p>
      </dgm:t>
    </dgm:pt>
    <dgm:pt modelId="{DC0B14EE-39DA-48EB-86AA-D297024A99C1}" type="sibTrans" cxnId="{92BEAE5F-1E10-4CAB-B9EE-5C4CAC6F8510}">
      <dgm:prSet/>
      <dgm:spPr/>
      <dgm:t>
        <a:bodyPr/>
        <a:lstStyle/>
        <a:p>
          <a:endParaRPr lang="ru-RU" sz="2400"/>
        </a:p>
      </dgm:t>
    </dgm:pt>
    <dgm:pt modelId="{AB173648-94E1-47A1-A699-B5F5EBB9810C}">
      <dgm:prSet custT="1"/>
      <dgm:spPr/>
      <dgm:t>
        <a:bodyPr/>
        <a:lstStyle/>
        <a:p>
          <a:endParaRPr lang="ru-RU" sz="1600"/>
        </a:p>
      </dgm:t>
    </dgm:pt>
    <dgm:pt modelId="{2C851C45-9D67-474B-A254-75BF8DDC8932}" type="parTrans" cxnId="{16305809-D90E-418B-BED0-5457B2F7355D}">
      <dgm:prSet/>
      <dgm:spPr/>
      <dgm:t>
        <a:bodyPr/>
        <a:lstStyle/>
        <a:p>
          <a:endParaRPr lang="ru-RU" sz="2400"/>
        </a:p>
      </dgm:t>
    </dgm:pt>
    <dgm:pt modelId="{C13AAA2B-EED8-487E-80BC-5BDFF4BBB3A2}" type="sibTrans" cxnId="{16305809-D90E-418B-BED0-5457B2F7355D}">
      <dgm:prSet/>
      <dgm:spPr/>
      <dgm:t>
        <a:bodyPr/>
        <a:lstStyle/>
        <a:p>
          <a:endParaRPr lang="ru-RU" sz="2400"/>
        </a:p>
      </dgm:t>
    </dgm:pt>
    <dgm:pt modelId="{EEE800AE-F95F-4BBD-B0C9-3F69531C3F82}">
      <dgm:prSet custT="1"/>
      <dgm:spPr/>
      <dgm:t>
        <a:bodyPr/>
        <a:lstStyle/>
        <a:p>
          <a:endParaRPr lang="ru-RU" sz="1600"/>
        </a:p>
      </dgm:t>
    </dgm:pt>
    <dgm:pt modelId="{42507D32-9D07-4D64-B145-E404C5AE1761}" type="parTrans" cxnId="{9ADC6C67-9843-4315-B34E-039A432F7AD8}">
      <dgm:prSet/>
      <dgm:spPr/>
      <dgm:t>
        <a:bodyPr/>
        <a:lstStyle/>
        <a:p>
          <a:endParaRPr lang="ru-RU" sz="2400"/>
        </a:p>
      </dgm:t>
    </dgm:pt>
    <dgm:pt modelId="{F06F921B-9AC3-48AE-A8E1-498B783C8C03}" type="sibTrans" cxnId="{9ADC6C67-9843-4315-B34E-039A432F7AD8}">
      <dgm:prSet/>
      <dgm:spPr/>
      <dgm:t>
        <a:bodyPr/>
        <a:lstStyle/>
        <a:p>
          <a:endParaRPr lang="ru-RU" sz="2400"/>
        </a:p>
      </dgm:t>
    </dgm:pt>
    <dgm:pt modelId="{F751A8D3-BA03-4B4A-BD80-32E1C47A37C0}">
      <dgm:prSet custT="1"/>
      <dgm:spPr/>
      <dgm:t>
        <a:bodyPr/>
        <a:lstStyle/>
        <a:p>
          <a:endParaRPr lang="ru-RU" sz="1600"/>
        </a:p>
      </dgm:t>
    </dgm:pt>
    <dgm:pt modelId="{8BF84FCB-2805-4022-8FE5-123B868F0110}" type="parTrans" cxnId="{701A5E06-4B6B-4DFC-ADED-E2A995245BFC}">
      <dgm:prSet/>
      <dgm:spPr/>
      <dgm:t>
        <a:bodyPr/>
        <a:lstStyle/>
        <a:p>
          <a:endParaRPr lang="ru-RU" sz="2400"/>
        </a:p>
      </dgm:t>
    </dgm:pt>
    <dgm:pt modelId="{0E8538CF-01EF-472E-A5D9-0F309651B31F}" type="sibTrans" cxnId="{701A5E06-4B6B-4DFC-ADED-E2A995245BFC}">
      <dgm:prSet/>
      <dgm:spPr/>
      <dgm:t>
        <a:bodyPr/>
        <a:lstStyle/>
        <a:p>
          <a:endParaRPr lang="ru-RU" sz="2400"/>
        </a:p>
      </dgm:t>
    </dgm:pt>
    <dgm:pt modelId="{64967E69-E5BF-49B1-9BFB-32EE5DA1CAA0}">
      <dgm:prSet custT="1"/>
      <dgm:spPr/>
      <dgm:t>
        <a:bodyPr/>
        <a:lstStyle/>
        <a:p>
          <a:endParaRPr lang="ru-RU" sz="1600"/>
        </a:p>
      </dgm:t>
    </dgm:pt>
    <dgm:pt modelId="{2C2A685B-F479-48C9-974B-5DD7FB0D992B}" type="parTrans" cxnId="{F6199D7F-AED2-454C-871F-39444515F13F}">
      <dgm:prSet/>
      <dgm:spPr/>
      <dgm:t>
        <a:bodyPr/>
        <a:lstStyle/>
        <a:p>
          <a:endParaRPr lang="ru-RU" sz="2400"/>
        </a:p>
      </dgm:t>
    </dgm:pt>
    <dgm:pt modelId="{F9E7FCA3-80FA-492F-B976-99E88281828C}" type="sibTrans" cxnId="{F6199D7F-AED2-454C-871F-39444515F13F}">
      <dgm:prSet/>
      <dgm:spPr/>
      <dgm:t>
        <a:bodyPr/>
        <a:lstStyle/>
        <a:p>
          <a:endParaRPr lang="ru-RU" sz="2400"/>
        </a:p>
      </dgm:t>
    </dgm:pt>
    <dgm:pt modelId="{7130D5DC-C25F-4919-952B-FC64F4A38EFE}">
      <dgm:prSet custT="1"/>
      <dgm:spPr/>
      <dgm:t>
        <a:bodyPr/>
        <a:lstStyle/>
        <a:p>
          <a:endParaRPr lang="ru-RU" sz="1600"/>
        </a:p>
      </dgm:t>
    </dgm:pt>
    <dgm:pt modelId="{5C9923F4-D124-48DF-A5F9-9F14E4504EEC}" type="parTrans" cxnId="{28A5E334-6772-4750-9FFD-4547B7705103}">
      <dgm:prSet/>
      <dgm:spPr/>
      <dgm:t>
        <a:bodyPr/>
        <a:lstStyle/>
        <a:p>
          <a:endParaRPr lang="ru-RU" sz="2400"/>
        </a:p>
      </dgm:t>
    </dgm:pt>
    <dgm:pt modelId="{C2A848D0-B7FE-436A-BF80-CF1046158045}" type="sibTrans" cxnId="{28A5E334-6772-4750-9FFD-4547B7705103}">
      <dgm:prSet/>
      <dgm:spPr/>
      <dgm:t>
        <a:bodyPr/>
        <a:lstStyle/>
        <a:p>
          <a:endParaRPr lang="ru-RU" sz="2400"/>
        </a:p>
      </dgm:t>
    </dgm:pt>
    <dgm:pt modelId="{35583CC0-006D-4424-8CD4-9CFEB7F4BB34}">
      <dgm:prSet custT="1"/>
      <dgm:spPr/>
      <dgm:t>
        <a:bodyPr/>
        <a:lstStyle/>
        <a:p>
          <a:r>
            <a:rPr lang="ru-RU" sz="1600" dirty="0" smtClean="0"/>
            <a:t>проводить патрульное дело</a:t>
          </a:r>
          <a:endParaRPr lang="ru-RU" sz="1600" dirty="0"/>
        </a:p>
      </dgm:t>
    </dgm:pt>
    <dgm:pt modelId="{AA2655C0-1822-4352-8A80-F670DCB54B90}" type="parTrans" cxnId="{3DF51492-91A2-4DC0-AF1B-EE6F3242BCE4}">
      <dgm:prSet/>
      <dgm:spPr/>
      <dgm:t>
        <a:bodyPr/>
        <a:lstStyle/>
        <a:p>
          <a:endParaRPr lang="ru-RU" sz="2400"/>
        </a:p>
      </dgm:t>
    </dgm:pt>
    <dgm:pt modelId="{6B2F4DD3-B536-4588-8C4F-F14D7DCF251E}" type="sibTrans" cxnId="{3DF51492-91A2-4DC0-AF1B-EE6F3242BCE4}">
      <dgm:prSet/>
      <dgm:spPr/>
      <dgm:t>
        <a:bodyPr/>
        <a:lstStyle/>
        <a:p>
          <a:endParaRPr lang="ru-RU" sz="2400"/>
        </a:p>
      </dgm:t>
    </dgm:pt>
    <dgm:pt modelId="{F65C7A17-7163-4A80-9788-8E94A5CD775F}">
      <dgm:prSet custT="1"/>
      <dgm:spPr/>
      <dgm:t>
        <a:bodyPr/>
        <a:lstStyle/>
        <a:p>
          <a:r>
            <a:rPr lang="ru-RU" sz="1600" dirty="0" smtClean="0"/>
            <a:t>работать в команде</a:t>
          </a:r>
          <a:endParaRPr lang="ru-RU" sz="1600" dirty="0"/>
        </a:p>
      </dgm:t>
    </dgm:pt>
    <dgm:pt modelId="{6B8B9EBE-AC6E-4B0F-BE5F-D993DA7A5EB9}" type="parTrans" cxnId="{DEB9B40A-C414-4E42-AF77-6630BF7FE8CF}">
      <dgm:prSet/>
      <dgm:spPr/>
      <dgm:t>
        <a:bodyPr/>
        <a:lstStyle/>
        <a:p>
          <a:endParaRPr lang="ru-RU" sz="2400"/>
        </a:p>
      </dgm:t>
    </dgm:pt>
    <dgm:pt modelId="{01C3C09D-9358-49F1-B646-CB2C45E594CB}" type="sibTrans" cxnId="{DEB9B40A-C414-4E42-AF77-6630BF7FE8CF}">
      <dgm:prSet/>
      <dgm:spPr/>
      <dgm:t>
        <a:bodyPr/>
        <a:lstStyle/>
        <a:p>
          <a:endParaRPr lang="ru-RU" sz="2400"/>
        </a:p>
      </dgm:t>
    </dgm:pt>
    <dgm:pt modelId="{D94B7DE3-1DA0-4DC3-9559-9D02413E11D0}">
      <dgm:prSet custT="1"/>
      <dgm:spPr/>
      <dgm:t>
        <a:bodyPr/>
        <a:lstStyle/>
        <a:p>
          <a:r>
            <a:rPr lang="ru-RU" sz="1600" dirty="0" smtClean="0"/>
            <a:t>работать с картой и компасом</a:t>
          </a:r>
          <a:endParaRPr lang="ru-RU" sz="1600" dirty="0"/>
        </a:p>
      </dgm:t>
    </dgm:pt>
    <dgm:pt modelId="{D8AA3B88-1ECA-49BC-BABF-83AD4FBF700E}" type="parTrans" cxnId="{9E825768-67A3-435C-ABD5-9A39800FB273}">
      <dgm:prSet/>
      <dgm:spPr/>
      <dgm:t>
        <a:bodyPr/>
        <a:lstStyle/>
        <a:p>
          <a:endParaRPr lang="ru-RU" sz="2400"/>
        </a:p>
      </dgm:t>
    </dgm:pt>
    <dgm:pt modelId="{A738D143-B13E-471F-B47B-DC3E58910D43}" type="sibTrans" cxnId="{9E825768-67A3-435C-ABD5-9A39800FB273}">
      <dgm:prSet/>
      <dgm:spPr/>
      <dgm:t>
        <a:bodyPr/>
        <a:lstStyle/>
        <a:p>
          <a:endParaRPr lang="ru-RU" sz="2400"/>
        </a:p>
      </dgm:t>
    </dgm:pt>
    <dgm:pt modelId="{1301485E-48DD-41F3-8053-47F43DA1DA6B}">
      <dgm:prSet custT="1"/>
      <dgm:spPr/>
      <dgm:t>
        <a:bodyPr/>
        <a:lstStyle/>
        <a:p>
          <a:r>
            <a:rPr lang="ru-RU" sz="1600" dirty="0" smtClean="0"/>
            <a:t>ориентироваться на местности</a:t>
          </a:r>
          <a:endParaRPr lang="ru-RU" sz="1600" dirty="0"/>
        </a:p>
      </dgm:t>
    </dgm:pt>
    <dgm:pt modelId="{BDFE1CCB-4AD2-401E-8F18-7CD8A4A3F6CE}" type="parTrans" cxnId="{55F49238-4D56-476B-855A-208512CA2E42}">
      <dgm:prSet/>
      <dgm:spPr/>
      <dgm:t>
        <a:bodyPr/>
        <a:lstStyle/>
        <a:p>
          <a:endParaRPr lang="ru-RU" sz="2400"/>
        </a:p>
      </dgm:t>
    </dgm:pt>
    <dgm:pt modelId="{E7FE048B-06ED-4325-B6AE-CEA4B1F95F14}" type="sibTrans" cxnId="{55F49238-4D56-476B-855A-208512CA2E42}">
      <dgm:prSet/>
      <dgm:spPr/>
      <dgm:t>
        <a:bodyPr/>
        <a:lstStyle/>
        <a:p>
          <a:endParaRPr lang="ru-RU" sz="2400"/>
        </a:p>
      </dgm:t>
    </dgm:pt>
    <dgm:pt modelId="{0CD27997-6B67-4C95-A8AA-DC7635949506}">
      <dgm:prSet custT="1"/>
      <dgm:spPr/>
      <dgm:t>
        <a:bodyPr/>
        <a:lstStyle/>
        <a:p>
          <a:r>
            <a:rPr lang="ru-RU" sz="1600" dirty="0" smtClean="0"/>
            <a:t>преодолевать различные природные препятствия </a:t>
          </a:r>
          <a:endParaRPr lang="ru-RU" sz="1600" dirty="0"/>
        </a:p>
      </dgm:t>
    </dgm:pt>
    <dgm:pt modelId="{DFAAF428-48DC-4D89-806C-4C62BFBB75B1}" type="parTrans" cxnId="{9CE6C136-C947-49EE-9619-070415D81978}">
      <dgm:prSet/>
      <dgm:spPr/>
      <dgm:t>
        <a:bodyPr/>
        <a:lstStyle/>
        <a:p>
          <a:endParaRPr lang="ru-RU" sz="2400"/>
        </a:p>
      </dgm:t>
    </dgm:pt>
    <dgm:pt modelId="{451EFDF1-5C0F-4638-B943-9F09AF681BC2}" type="sibTrans" cxnId="{9CE6C136-C947-49EE-9619-070415D81978}">
      <dgm:prSet/>
      <dgm:spPr/>
      <dgm:t>
        <a:bodyPr/>
        <a:lstStyle/>
        <a:p>
          <a:endParaRPr lang="ru-RU" sz="2400"/>
        </a:p>
      </dgm:t>
    </dgm:pt>
    <dgm:pt modelId="{7625B20F-6CF7-439B-BEC8-B6B2D0A08E7F}">
      <dgm:prSet custT="1"/>
      <dgm:spPr/>
      <dgm:t>
        <a:bodyPr/>
        <a:lstStyle/>
        <a:p>
          <a:r>
            <a:rPr lang="ru-RU" sz="1600" dirty="0" smtClean="0"/>
            <a:t>анализировать модели своего поведения </a:t>
          </a:r>
          <a:endParaRPr lang="ru-RU" sz="1600" dirty="0"/>
        </a:p>
      </dgm:t>
    </dgm:pt>
    <dgm:pt modelId="{5C803E4A-2B17-4D1B-8801-9DC1D34919B6}" type="parTrans" cxnId="{F5DCB75F-3F8A-48FD-BB4E-565CFAECCB9F}">
      <dgm:prSet/>
      <dgm:spPr/>
      <dgm:t>
        <a:bodyPr/>
        <a:lstStyle/>
        <a:p>
          <a:endParaRPr lang="ru-RU" sz="2400"/>
        </a:p>
      </dgm:t>
    </dgm:pt>
    <dgm:pt modelId="{2CD97EC8-E836-490C-99B7-9123AD210033}" type="sibTrans" cxnId="{F5DCB75F-3F8A-48FD-BB4E-565CFAECCB9F}">
      <dgm:prSet/>
      <dgm:spPr/>
      <dgm:t>
        <a:bodyPr/>
        <a:lstStyle/>
        <a:p>
          <a:endParaRPr lang="ru-RU" sz="2400"/>
        </a:p>
      </dgm:t>
    </dgm:pt>
    <dgm:pt modelId="{14F3828B-4487-46A8-9BDA-908995791520}" type="pres">
      <dgm:prSet presAssocID="{12DAEC33-72E7-4BD4-BD75-3C3F90DE35E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5D4D02-1532-469F-BE0D-F9A692B11D13}" type="pres">
      <dgm:prSet presAssocID="{8AA2F666-487F-4B49-8F42-3984BD676FBC}" presName="composite" presStyleCnt="0"/>
      <dgm:spPr/>
    </dgm:pt>
    <dgm:pt modelId="{8C050C34-3060-42C0-AAB6-1B066E6B5CC7}" type="pres">
      <dgm:prSet presAssocID="{8AA2F666-487F-4B49-8F42-3984BD676FBC}" presName="parentText" presStyleLbl="alignNode1" presStyleIdx="0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6E0A9C-0E33-46C6-A554-169CF0176826}" type="pres">
      <dgm:prSet presAssocID="{8AA2F666-487F-4B49-8F42-3984BD676FBC}" presName="descendantText" presStyleLbl="alignAcc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4D78D4-792B-4166-8E39-BB7A3AA19EFE}" type="pres">
      <dgm:prSet presAssocID="{9EF883D5-0E81-463A-8BEC-C38293669460}" presName="sp" presStyleCnt="0"/>
      <dgm:spPr/>
    </dgm:pt>
    <dgm:pt modelId="{8C0F1330-C6D6-4817-9DA9-A194F15738F9}" type="pres">
      <dgm:prSet presAssocID="{C8017437-F02C-47DF-9FCE-C5566D4C4EB9}" presName="composite" presStyleCnt="0"/>
      <dgm:spPr/>
    </dgm:pt>
    <dgm:pt modelId="{359A5911-2836-4F3D-AA2D-CBFCA57AB2E7}" type="pres">
      <dgm:prSet presAssocID="{C8017437-F02C-47DF-9FCE-C5566D4C4EB9}" presName="parentText" presStyleLbl="alignNode1" presStyleIdx="1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D25D66-2F54-441C-97D2-8E0E44C71841}" type="pres">
      <dgm:prSet presAssocID="{C8017437-F02C-47DF-9FCE-C5566D4C4EB9}" presName="descendantText" presStyleLbl="alignAcc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30710B-E653-4487-B412-53B2F5828872}" type="pres">
      <dgm:prSet presAssocID="{09861AF2-9394-4AD0-BEDB-5B5D05A239AE}" presName="sp" presStyleCnt="0"/>
      <dgm:spPr/>
    </dgm:pt>
    <dgm:pt modelId="{3E3C4644-5E31-47FC-9175-568B308F4E3B}" type="pres">
      <dgm:prSet presAssocID="{E5B309C6-1870-439A-9DC8-B7E05D29EA35}" presName="composite" presStyleCnt="0"/>
      <dgm:spPr/>
    </dgm:pt>
    <dgm:pt modelId="{C3FFA9CA-4E12-4111-83F9-A4023AB07504}" type="pres">
      <dgm:prSet presAssocID="{E5B309C6-1870-439A-9DC8-B7E05D29EA35}" presName="parentText" presStyleLbl="alignNode1" presStyleIdx="2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338C72-E6C1-4BEB-8E6C-2F31C8539BDC}" type="pres">
      <dgm:prSet presAssocID="{E5B309C6-1870-439A-9DC8-B7E05D29EA35}" presName="descendantText" presStyleLbl="alignAcc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6A5A89-F3AB-439B-8154-68D9B92C7AC3}" type="pres">
      <dgm:prSet presAssocID="{C4055348-BC66-4351-8F46-D3EBA79B5DC4}" presName="sp" presStyleCnt="0"/>
      <dgm:spPr/>
    </dgm:pt>
    <dgm:pt modelId="{CDE84122-CC75-47EA-A99F-C66FC14F3FA4}" type="pres">
      <dgm:prSet presAssocID="{F70B1830-E7FA-46B4-9B92-FC65734816EF}" presName="composite" presStyleCnt="0"/>
      <dgm:spPr/>
    </dgm:pt>
    <dgm:pt modelId="{272EC525-7586-491F-90D4-9C5CAD809248}" type="pres">
      <dgm:prSet presAssocID="{F70B1830-E7FA-46B4-9B92-FC65734816EF}" presName="parentText" presStyleLbl="alignNode1" presStyleIdx="3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33DBD2-44B4-45A5-AA41-AB3F02D6EFC0}" type="pres">
      <dgm:prSet presAssocID="{F70B1830-E7FA-46B4-9B92-FC65734816EF}" presName="descendantText" presStyleLbl="alignAcc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DB96A6-B5B8-4342-9A9B-6AA6ADF346AA}" type="pres">
      <dgm:prSet presAssocID="{DC0B14EE-39DA-48EB-86AA-D297024A99C1}" presName="sp" presStyleCnt="0"/>
      <dgm:spPr/>
    </dgm:pt>
    <dgm:pt modelId="{25BEE9AC-41F3-4EF9-8168-0A3D5C2F033D}" type="pres">
      <dgm:prSet presAssocID="{AB173648-94E1-47A1-A699-B5F5EBB9810C}" presName="composite" presStyleCnt="0"/>
      <dgm:spPr/>
    </dgm:pt>
    <dgm:pt modelId="{ACC897D2-6EA4-4DAA-B459-6AAED78B2D08}" type="pres">
      <dgm:prSet presAssocID="{AB173648-94E1-47A1-A699-B5F5EBB9810C}" presName="parentText" presStyleLbl="alignNode1" presStyleIdx="4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503AC2-CA7D-4AC5-AA44-AE2D3468429E}" type="pres">
      <dgm:prSet presAssocID="{AB173648-94E1-47A1-A699-B5F5EBB9810C}" presName="descendantText" presStyleLbl="alignAcc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1E5A7A-7163-4B35-92DA-9DC689CD9CC7}" type="pres">
      <dgm:prSet presAssocID="{C13AAA2B-EED8-487E-80BC-5BDFF4BBB3A2}" presName="sp" presStyleCnt="0"/>
      <dgm:spPr/>
    </dgm:pt>
    <dgm:pt modelId="{EE871388-B45A-4B76-BB05-6C43FF1538B6}" type="pres">
      <dgm:prSet presAssocID="{EEE800AE-F95F-4BBD-B0C9-3F69531C3F82}" presName="composite" presStyleCnt="0"/>
      <dgm:spPr/>
    </dgm:pt>
    <dgm:pt modelId="{1FB1DB91-B2FC-45A3-A585-D4DFB7B07B85}" type="pres">
      <dgm:prSet presAssocID="{EEE800AE-F95F-4BBD-B0C9-3F69531C3F82}" presName="parentText" presStyleLbl="alignNode1" presStyleIdx="5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2148FA-B7E1-471F-9762-C0CCBEE3BC8F}" type="pres">
      <dgm:prSet presAssocID="{EEE800AE-F95F-4BBD-B0C9-3F69531C3F82}" presName="descendantText" presStyleLbl="alignAcc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E9F9BC-4C32-439B-9725-190F3527E990}" type="pres">
      <dgm:prSet presAssocID="{F06F921B-9AC3-48AE-A8E1-498B783C8C03}" presName="sp" presStyleCnt="0"/>
      <dgm:spPr/>
    </dgm:pt>
    <dgm:pt modelId="{EE5CF1DC-0669-46D3-A6D6-43D3D5375389}" type="pres">
      <dgm:prSet presAssocID="{F751A8D3-BA03-4B4A-BD80-32E1C47A37C0}" presName="composite" presStyleCnt="0"/>
      <dgm:spPr/>
    </dgm:pt>
    <dgm:pt modelId="{98067588-D4C6-453D-8D65-1B8FA2239A5D}" type="pres">
      <dgm:prSet presAssocID="{F751A8D3-BA03-4B4A-BD80-32E1C47A37C0}" presName="parentText" presStyleLbl="alignNode1" presStyleIdx="6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C30E30-6CAD-43FA-9D14-CADFECD7600A}" type="pres">
      <dgm:prSet presAssocID="{F751A8D3-BA03-4B4A-BD80-32E1C47A37C0}" presName="descendantText" presStyleLbl="alignAcc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2FBBE5-8AA7-4A79-8A1B-A3C5758F06BD}" type="pres">
      <dgm:prSet presAssocID="{0E8538CF-01EF-472E-A5D9-0F309651B31F}" presName="sp" presStyleCnt="0"/>
      <dgm:spPr/>
    </dgm:pt>
    <dgm:pt modelId="{B80DD78F-1977-4A64-9DC8-79B57C3278D7}" type="pres">
      <dgm:prSet presAssocID="{64967E69-E5BF-49B1-9BFB-32EE5DA1CAA0}" presName="composite" presStyleCnt="0"/>
      <dgm:spPr/>
    </dgm:pt>
    <dgm:pt modelId="{D23778A4-1876-42DB-8A69-8F7A0AD201EC}" type="pres">
      <dgm:prSet presAssocID="{64967E69-E5BF-49B1-9BFB-32EE5DA1CAA0}" presName="parentText" presStyleLbl="alignNode1" presStyleIdx="7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22479C-A5AE-445C-B932-2445F5218621}" type="pres">
      <dgm:prSet presAssocID="{64967E69-E5BF-49B1-9BFB-32EE5DA1CAA0}" presName="descendantText" presStyleLbl="alignAcc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8AA9D2-370B-4873-9DFA-239026D74903}" type="pres">
      <dgm:prSet presAssocID="{F9E7FCA3-80FA-492F-B976-99E88281828C}" presName="sp" presStyleCnt="0"/>
      <dgm:spPr/>
    </dgm:pt>
    <dgm:pt modelId="{AF108E97-BAFC-4354-89BB-5F5D267FE1E6}" type="pres">
      <dgm:prSet presAssocID="{7130D5DC-C25F-4919-952B-FC64F4A38EFE}" presName="composite" presStyleCnt="0"/>
      <dgm:spPr/>
    </dgm:pt>
    <dgm:pt modelId="{635D338C-1BFB-4C25-A26F-C1752DBC4C4D}" type="pres">
      <dgm:prSet presAssocID="{7130D5DC-C25F-4919-952B-FC64F4A38EFE}" presName="parentText" presStyleLbl="alignNode1" presStyleIdx="8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7E2D87-AE07-48A3-B220-67DCB036F5EC}" type="pres">
      <dgm:prSet presAssocID="{7130D5DC-C25F-4919-952B-FC64F4A38EFE}" presName="descendantText" presStyleLbl="alignAcc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305809-D90E-418B-BED0-5457B2F7355D}" srcId="{12DAEC33-72E7-4BD4-BD75-3C3F90DE35E3}" destId="{AB173648-94E1-47A1-A699-B5F5EBB9810C}" srcOrd="4" destOrd="0" parTransId="{2C851C45-9D67-474B-A254-75BF8DDC8932}" sibTransId="{C13AAA2B-EED8-487E-80BC-5BDFF4BBB3A2}"/>
    <dgm:cxn modelId="{EC06FC7C-ADA9-4827-8431-BDB5FC883906}" type="presOf" srcId="{C8017437-F02C-47DF-9FCE-C5566D4C4EB9}" destId="{359A5911-2836-4F3D-AA2D-CBFCA57AB2E7}" srcOrd="0" destOrd="0" presId="urn:microsoft.com/office/officeart/2005/8/layout/chevron2"/>
    <dgm:cxn modelId="{F6199D7F-AED2-454C-871F-39444515F13F}" srcId="{12DAEC33-72E7-4BD4-BD75-3C3F90DE35E3}" destId="{64967E69-E5BF-49B1-9BFB-32EE5DA1CAA0}" srcOrd="7" destOrd="0" parTransId="{2C2A685B-F479-48C9-974B-5DD7FB0D992B}" sibTransId="{F9E7FCA3-80FA-492F-B976-99E88281828C}"/>
    <dgm:cxn modelId="{7895FF8B-9766-4EC0-95F3-061D11FC8125}" type="presOf" srcId="{D94B7DE3-1DA0-4DC3-9559-9D02413E11D0}" destId="{442148FA-B7E1-471F-9762-C0CCBEE3BC8F}" srcOrd="0" destOrd="0" presId="urn:microsoft.com/office/officeart/2005/8/layout/chevron2"/>
    <dgm:cxn modelId="{84D4A1B2-3A15-4AB7-9EBD-D7EAD139D6D0}" srcId="{8AA2F666-487F-4B49-8F42-3984BD676FBC}" destId="{F58922DB-22A2-4FD8-95E2-8566DDFE95F3}" srcOrd="0" destOrd="0" parTransId="{99AAEBB3-3CDD-4060-879B-B4DFF8FA388B}" sibTransId="{12B8988B-C9E3-4379-AABE-C9332EABC2C5}"/>
    <dgm:cxn modelId="{9CE6C136-C947-49EE-9619-070415D81978}" srcId="{64967E69-E5BF-49B1-9BFB-32EE5DA1CAA0}" destId="{0CD27997-6B67-4C95-A8AA-DC7635949506}" srcOrd="0" destOrd="0" parTransId="{DFAAF428-48DC-4D89-806C-4C62BFBB75B1}" sibTransId="{451EFDF1-5C0F-4638-B943-9F09AF681BC2}"/>
    <dgm:cxn modelId="{28A5E334-6772-4750-9FFD-4547B7705103}" srcId="{12DAEC33-72E7-4BD4-BD75-3C3F90DE35E3}" destId="{7130D5DC-C25F-4919-952B-FC64F4A38EFE}" srcOrd="8" destOrd="0" parTransId="{5C9923F4-D124-48DF-A5F9-9F14E4504EEC}" sibTransId="{C2A848D0-B7FE-436A-BF80-CF1046158045}"/>
    <dgm:cxn modelId="{FEE13544-1389-494A-B7F9-80F52AF43A06}" type="presOf" srcId="{7625B20F-6CF7-439B-BEC8-B6B2D0A08E7F}" destId="{A17E2D87-AE07-48A3-B220-67DCB036F5EC}" srcOrd="0" destOrd="0" presId="urn:microsoft.com/office/officeart/2005/8/layout/chevron2"/>
    <dgm:cxn modelId="{9E825768-67A3-435C-ABD5-9A39800FB273}" srcId="{EEE800AE-F95F-4BBD-B0C9-3F69531C3F82}" destId="{D94B7DE3-1DA0-4DC3-9559-9D02413E11D0}" srcOrd="0" destOrd="0" parTransId="{D8AA3B88-1ECA-49BC-BABF-83AD4FBF700E}" sibTransId="{A738D143-B13E-471F-B47B-DC3E58910D43}"/>
    <dgm:cxn modelId="{89189126-B172-4205-8CD8-AFEF965DAA08}" type="presOf" srcId="{12DAEC33-72E7-4BD4-BD75-3C3F90DE35E3}" destId="{14F3828B-4487-46A8-9BDA-908995791520}" srcOrd="0" destOrd="0" presId="urn:microsoft.com/office/officeart/2005/8/layout/chevron2"/>
    <dgm:cxn modelId="{2D4EE780-20F9-4785-A9F9-50078623A602}" type="presOf" srcId="{E5B309C6-1870-439A-9DC8-B7E05D29EA35}" destId="{C3FFA9CA-4E12-4111-83F9-A4023AB07504}" srcOrd="0" destOrd="0" presId="urn:microsoft.com/office/officeart/2005/8/layout/chevron2"/>
    <dgm:cxn modelId="{2637D090-7A56-422F-9DD6-335C338BFEE7}" type="presOf" srcId="{A2EB939E-3CA2-4C90-A57A-3A732D87B718}" destId="{A6338C72-E6C1-4BEB-8E6C-2F31C8539BDC}" srcOrd="0" destOrd="0" presId="urn:microsoft.com/office/officeart/2005/8/layout/chevron2"/>
    <dgm:cxn modelId="{811B7EB8-F07A-4A13-AF99-4388A27951D2}" type="presOf" srcId="{1301485E-48DD-41F3-8053-47F43DA1DA6B}" destId="{0CC30E30-6CAD-43FA-9D14-CADFECD7600A}" srcOrd="0" destOrd="0" presId="urn:microsoft.com/office/officeart/2005/8/layout/chevron2"/>
    <dgm:cxn modelId="{55F49238-4D56-476B-855A-208512CA2E42}" srcId="{F751A8D3-BA03-4B4A-BD80-32E1C47A37C0}" destId="{1301485E-48DD-41F3-8053-47F43DA1DA6B}" srcOrd="0" destOrd="0" parTransId="{BDFE1CCB-4AD2-401E-8F18-7CD8A4A3F6CE}" sibTransId="{E7FE048B-06ED-4325-B6AE-CEA4B1F95F14}"/>
    <dgm:cxn modelId="{3DF51492-91A2-4DC0-AF1B-EE6F3242BCE4}" srcId="{F70B1830-E7FA-46B4-9B92-FC65734816EF}" destId="{35583CC0-006D-4424-8CD4-9CFEB7F4BB34}" srcOrd="0" destOrd="0" parTransId="{AA2655C0-1822-4352-8A80-F670DCB54B90}" sibTransId="{6B2F4DD3-B536-4588-8C4F-F14D7DCF251E}"/>
    <dgm:cxn modelId="{F5DCB75F-3F8A-48FD-BB4E-565CFAECCB9F}" srcId="{7130D5DC-C25F-4919-952B-FC64F4A38EFE}" destId="{7625B20F-6CF7-439B-BEC8-B6B2D0A08E7F}" srcOrd="0" destOrd="0" parTransId="{5C803E4A-2B17-4D1B-8801-9DC1D34919B6}" sibTransId="{2CD97EC8-E836-490C-99B7-9123AD210033}"/>
    <dgm:cxn modelId="{F1C53913-BD53-4C3E-B0E9-6F23F4CFF1A5}" type="presOf" srcId="{F751A8D3-BA03-4B4A-BD80-32E1C47A37C0}" destId="{98067588-D4C6-453D-8D65-1B8FA2239A5D}" srcOrd="0" destOrd="0" presId="urn:microsoft.com/office/officeart/2005/8/layout/chevron2"/>
    <dgm:cxn modelId="{4B50859F-AE93-4075-A823-A7F45952E19D}" type="presOf" srcId="{F58922DB-22A2-4FD8-95E2-8566DDFE95F3}" destId="{5A6E0A9C-0E33-46C6-A554-169CF0176826}" srcOrd="0" destOrd="0" presId="urn:microsoft.com/office/officeart/2005/8/layout/chevron2"/>
    <dgm:cxn modelId="{2C30862D-4012-42AA-84BD-0010A15EE86C}" type="presOf" srcId="{AB173648-94E1-47A1-A699-B5F5EBB9810C}" destId="{ACC897D2-6EA4-4DAA-B459-6AAED78B2D08}" srcOrd="0" destOrd="0" presId="urn:microsoft.com/office/officeart/2005/8/layout/chevron2"/>
    <dgm:cxn modelId="{DB59C4EF-9735-46EE-8123-0FBA8644D1E0}" srcId="{12DAEC33-72E7-4BD4-BD75-3C3F90DE35E3}" destId="{8AA2F666-487F-4B49-8F42-3984BD676FBC}" srcOrd="0" destOrd="0" parTransId="{0BDA1A67-2769-43DE-8535-E43D0ED9DC17}" sibTransId="{9EF883D5-0E81-463A-8BEC-C38293669460}"/>
    <dgm:cxn modelId="{2E2200DD-C92C-48B8-9F51-C6A8F4D6113F}" type="presOf" srcId="{0CD27997-6B67-4C95-A8AA-DC7635949506}" destId="{1422479C-A5AE-445C-B932-2445F5218621}" srcOrd="0" destOrd="0" presId="urn:microsoft.com/office/officeart/2005/8/layout/chevron2"/>
    <dgm:cxn modelId="{A6BCA0DE-3D11-40E6-BB89-14C5A1B7043D}" srcId="{12DAEC33-72E7-4BD4-BD75-3C3F90DE35E3}" destId="{C8017437-F02C-47DF-9FCE-C5566D4C4EB9}" srcOrd="1" destOrd="0" parTransId="{1CA82E82-77F8-468E-9811-BA792DD1C8C2}" sibTransId="{09861AF2-9394-4AD0-BEDB-5B5D05A239AE}"/>
    <dgm:cxn modelId="{21C23270-88E5-40BC-8147-4ADC7BE73803}" type="presOf" srcId="{35583CC0-006D-4424-8CD4-9CFEB7F4BB34}" destId="{C233DBD2-44B4-45A5-AA41-AB3F02D6EFC0}" srcOrd="0" destOrd="0" presId="urn:microsoft.com/office/officeart/2005/8/layout/chevron2"/>
    <dgm:cxn modelId="{A0265560-A52B-43A0-9F0D-161EA6652341}" srcId="{E5B309C6-1870-439A-9DC8-B7E05D29EA35}" destId="{A2EB939E-3CA2-4C90-A57A-3A732D87B718}" srcOrd="0" destOrd="0" parTransId="{1D91F996-9BAF-470F-AEF3-67A03E33DA80}" sibTransId="{FC684138-77F9-4E1A-AB1D-7053E9AC0FC2}"/>
    <dgm:cxn modelId="{92BEAE5F-1E10-4CAB-B9EE-5C4CAC6F8510}" srcId="{12DAEC33-72E7-4BD4-BD75-3C3F90DE35E3}" destId="{F70B1830-E7FA-46B4-9B92-FC65734816EF}" srcOrd="3" destOrd="0" parTransId="{4166F016-1110-4DB3-A991-D5D127EF1517}" sibTransId="{DC0B14EE-39DA-48EB-86AA-D297024A99C1}"/>
    <dgm:cxn modelId="{8B76A8E6-8EBF-4432-B1A4-A6E18D678DF8}" srcId="{C8017437-F02C-47DF-9FCE-C5566D4C4EB9}" destId="{BDDCFF91-C1EC-40FA-AAD9-45B32A77721F}" srcOrd="0" destOrd="0" parTransId="{B8F31D2D-AAC0-4DF9-9B73-3B4591E7E00B}" sibTransId="{C17F2705-8537-486B-B78B-9D263350FF12}"/>
    <dgm:cxn modelId="{9ADC6C67-9843-4315-B34E-039A432F7AD8}" srcId="{12DAEC33-72E7-4BD4-BD75-3C3F90DE35E3}" destId="{EEE800AE-F95F-4BBD-B0C9-3F69531C3F82}" srcOrd="5" destOrd="0" parTransId="{42507D32-9D07-4D64-B145-E404C5AE1761}" sibTransId="{F06F921B-9AC3-48AE-A8E1-498B783C8C03}"/>
    <dgm:cxn modelId="{701A5E06-4B6B-4DFC-ADED-E2A995245BFC}" srcId="{12DAEC33-72E7-4BD4-BD75-3C3F90DE35E3}" destId="{F751A8D3-BA03-4B4A-BD80-32E1C47A37C0}" srcOrd="6" destOrd="0" parTransId="{8BF84FCB-2805-4022-8FE5-123B868F0110}" sibTransId="{0E8538CF-01EF-472E-A5D9-0F309651B31F}"/>
    <dgm:cxn modelId="{E966C4FA-0C65-42C9-8673-857585D8C8D2}" type="presOf" srcId="{EEE800AE-F95F-4BBD-B0C9-3F69531C3F82}" destId="{1FB1DB91-B2FC-45A3-A585-D4DFB7B07B85}" srcOrd="0" destOrd="0" presId="urn:microsoft.com/office/officeart/2005/8/layout/chevron2"/>
    <dgm:cxn modelId="{5A131019-D6C2-4128-BDA6-F3BBD5E881D9}" type="presOf" srcId="{F70B1830-E7FA-46B4-9B92-FC65734816EF}" destId="{272EC525-7586-491F-90D4-9C5CAD809248}" srcOrd="0" destOrd="0" presId="urn:microsoft.com/office/officeart/2005/8/layout/chevron2"/>
    <dgm:cxn modelId="{BA7628EE-3952-4881-A943-1C3DD6BBE636}" type="presOf" srcId="{8AA2F666-487F-4B49-8F42-3984BD676FBC}" destId="{8C050C34-3060-42C0-AAB6-1B066E6B5CC7}" srcOrd="0" destOrd="0" presId="urn:microsoft.com/office/officeart/2005/8/layout/chevron2"/>
    <dgm:cxn modelId="{47F8B008-9426-4C92-BDF6-039DD78A9F22}" srcId="{12DAEC33-72E7-4BD4-BD75-3C3F90DE35E3}" destId="{E5B309C6-1870-439A-9DC8-B7E05D29EA35}" srcOrd="2" destOrd="0" parTransId="{31D8F2EA-FE0E-48CB-9F80-1E6747CAFB5C}" sibTransId="{C4055348-BC66-4351-8F46-D3EBA79B5DC4}"/>
    <dgm:cxn modelId="{B707443A-DD37-4F7C-85ED-9D2E5DFF6C03}" type="presOf" srcId="{F65C7A17-7163-4A80-9788-8E94A5CD775F}" destId="{05503AC2-CA7D-4AC5-AA44-AE2D3468429E}" srcOrd="0" destOrd="0" presId="urn:microsoft.com/office/officeart/2005/8/layout/chevron2"/>
    <dgm:cxn modelId="{F036307A-0A83-4C2C-913B-9AF408A99472}" type="presOf" srcId="{BDDCFF91-C1EC-40FA-AAD9-45B32A77721F}" destId="{D2D25D66-2F54-441C-97D2-8E0E44C71841}" srcOrd="0" destOrd="0" presId="urn:microsoft.com/office/officeart/2005/8/layout/chevron2"/>
    <dgm:cxn modelId="{DD49D139-3A93-41FB-A35F-89CC577D1892}" type="presOf" srcId="{7130D5DC-C25F-4919-952B-FC64F4A38EFE}" destId="{635D338C-1BFB-4C25-A26F-C1752DBC4C4D}" srcOrd="0" destOrd="0" presId="urn:microsoft.com/office/officeart/2005/8/layout/chevron2"/>
    <dgm:cxn modelId="{DEB9B40A-C414-4E42-AF77-6630BF7FE8CF}" srcId="{AB173648-94E1-47A1-A699-B5F5EBB9810C}" destId="{F65C7A17-7163-4A80-9788-8E94A5CD775F}" srcOrd="0" destOrd="0" parTransId="{6B8B9EBE-AC6E-4B0F-BE5F-D993DA7A5EB9}" sibTransId="{01C3C09D-9358-49F1-B646-CB2C45E594CB}"/>
    <dgm:cxn modelId="{D59795A4-14A1-476B-95B5-C9E6842A9986}" type="presOf" srcId="{64967E69-E5BF-49B1-9BFB-32EE5DA1CAA0}" destId="{D23778A4-1876-42DB-8A69-8F7A0AD201EC}" srcOrd="0" destOrd="0" presId="urn:microsoft.com/office/officeart/2005/8/layout/chevron2"/>
    <dgm:cxn modelId="{9E2F2771-4B45-4F0F-9978-9A14B63F2421}" type="presParOf" srcId="{14F3828B-4487-46A8-9BDA-908995791520}" destId="{DC5D4D02-1532-469F-BE0D-F9A692B11D13}" srcOrd="0" destOrd="0" presId="urn:microsoft.com/office/officeart/2005/8/layout/chevron2"/>
    <dgm:cxn modelId="{D5FF2806-ECC6-4132-BFC9-8CBD3C0C8425}" type="presParOf" srcId="{DC5D4D02-1532-469F-BE0D-F9A692B11D13}" destId="{8C050C34-3060-42C0-AAB6-1B066E6B5CC7}" srcOrd="0" destOrd="0" presId="urn:microsoft.com/office/officeart/2005/8/layout/chevron2"/>
    <dgm:cxn modelId="{7A7E2C95-457A-4E99-95FC-2A05355CA386}" type="presParOf" srcId="{DC5D4D02-1532-469F-BE0D-F9A692B11D13}" destId="{5A6E0A9C-0E33-46C6-A554-169CF0176826}" srcOrd="1" destOrd="0" presId="urn:microsoft.com/office/officeart/2005/8/layout/chevron2"/>
    <dgm:cxn modelId="{9D115FB6-55D7-42AE-9158-DCF00F5EFCB8}" type="presParOf" srcId="{14F3828B-4487-46A8-9BDA-908995791520}" destId="{834D78D4-792B-4166-8E39-BB7A3AA19EFE}" srcOrd="1" destOrd="0" presId="urn:microsoft.com/office/officeart/2005/8/layout/chevron2"/>
    <dgm:cxn modelId="{D71FD7EE-4CB0-4490-91B9-2453022E8849}" type="presParOf" srcId="{14F3828B-4487-46A8-9BDA-908995791520}" destId="{8C0F1330-C6D6-4817-9DA9-A194F15738F9}" srcOrd="2" destOrd="0" presId="urn:microsoft.com/office/officeart/2005/8/layout/chevron2"/>
    <dgm:cxn modelId="{C09C0F9C-50C0-4058-9C15-E2772BD94BB2}" type="presParOf" srcId="{8C0F1330-C6D6-4817-9DA9-A194F15738F9}" destId="{359A5911-2836-4F3D-AA2D-CBFCA57AB2E7}" srcOrd="0" destOrd="0" presId="urn:microsoft.com/office/officeart/2005/8/layout/chevron2"/>
    <dgm:cxn modelId="{09991C06-F594-4E32-9A34-D7EE2CEA108E}" type="presParOf" srcId="{8C0F1330-C6D6-4817-9DA9-A194F15738F9}" destId="{D2D25D66-2F54-441C-97D2-8E0E44C71841}" srcOrd="1" destOrd="0" presId="urn:microsoft.com/office/officeart/2005/8/layout/chevron2"/>
    <dgm:cxn modelId="{4EDF15FA-A0FA-4C18-B6C2-4E19A5AFDBBB}" type="presParOf" srcId="{14F3828B-4487-46A8-9BDA-908995791520}" destId="{4F30710B-E653-4487-B412-53B2F5828872}" srcOrd="3" destOrd="0" presId="urn:microsoft.com/office/officeart/2005/8/layout/chevron2"/>
    <dgm:cxn modelId="{A6F0DD68-BC66-40A5-8641-3C0530CD4142}" type="presParOf" srcId="{14F3828B-4487-46A8-9BDA-908995791520}" destId="{3E3C4644-5E31-47FC-9175-568B308F4E3B}" srcOrd="4" destOrd="0" presId="urn:microsoft.com/office/officeart/2005/8/layout/chevron2"/>
    <dgm:cxn modelId="{3A28C3C6-E64C-4F63-B0B6-E496BADC07C1}" type="presParOf" srcId="{3E3C4644-5E31-47FC-9175-568B308F4E3B}" destId="{C3FFA9CA-4E12-4111-83F9-A4023AB07504}" srcOrd="0" destOrd="0" presId="urn:microsoft.com/office/officeart/2005/8/layout/chevron2"/>
    <dgm:cxn modelId="{17510FAA-0E14-43C1-958A-CD21EB48B1F1}" type="presParOf" srcId="{3E3C4644-5E31-47FC-9175-568B308F4E3B}" destId="{A6338C72-E6C1-4BEB-8E6C-2F31C8539BDC}" srcOrd="1" destOrd="0" presId="urn:microsoft.com/office/officeart/2005/8/layout/chevron2"/>
    <dgm:cxn modelId="{038FD0CF-1145-4242-9074-86DADD29D6A7}" type="presParOf" srcId="{14F3828B-4487-46A8-9BDA-908995791520}" destId="{926A5A89-F3AB-439B-8154-68D9B92C7AC3}" srcOrd="5" destOrd="0" presId="urn:microsoft.com/office/officeart/2005/8/layout/chevron2"/>
    <dgm:cxn modelId="{79A625DA-3F49-40F5-B5A4-2D4179960134}" type="presParOf" srcId="{14F3828B-4487-46A8-9BDA-908995791520}" destId="{CDE84122-CC75-47EA-A99F-C66FC14F3FA4}" srcOrd="6" destOrd="0" presId="urn:microsoft.com/office/officeart/2005/8/layout/chevron2"/>
    <dgm:cxn modelId="{044FEDCB-352B-4C50-A80F-E44A6F8E65F1}" type="presParOf" srcId="{CDE84122-CC75-47EA-A99F-C66FC14F3FA4}" destId="{272EC525-7586-491F-90D4-9C5CAD809248}" srcOrd="0" destOrd="0" presId="urn:microsoft.com/office/officeart/2005/8/layout/chevron2"/>
    <dgm:cxn modelId="{AD468800-EFA5-4FD1-9B36-852EE995A0C4}" type="presParOf" srcId="{CDE84122-CC75-47EA-A99F-C66FC14F3FA4}" destId="{C233DBD2-44B4-45A5-AA41-AB3F02D6EFC0}" srcOrd="1" destOrd="0" presId="urn:microsoft.com/office/officeart/2005/8/layout/chevron2"/>
    <dgm:cxn modelId="{A6FCC30B-83A6-42D3-86FD-560FF83A4102}" type="presParOf" srcId="{14F3828B-4487-46A8-9BDA-908995791520}" destId="{B3DB96A6-B5B8-4342-9A9B-6AA6ADF346AA}" srcOrd="7" destOrd="0" presId="urn:microsoft.com/office/officeart/2005/8/layout/chevron2"/>
    <dgm:cxn modelId="{346002C6-F6F1-4DBB-A9B0-342B3D736FED}" type="presParOf" srcId="{14F3828B-4487-46A8-9BDA-908995791520}" destId="{25BEE9AC-41F3-4EF9-8168-0A3D5C2F033D}" srcOrd="8" destOrd="0" presId="urn:microsoft.com/office/officeart/2005/8/layout/chevron2"/>
    <dgm:cxn modelId="{82A81A03-ABA4-4AB8-B5BB-2475334699E3}" type="presParOf" srcId="{25BEE9AC-41F3-4EF9-8168-0A3D5C2F033D}" destId="{ACC897D2-6EA4-4DAA-B459-6AAED78B2D08}" srcOrd="0" destOrd="0" presId="urn:microsoft.com/office/officeart/2005/8/layout/chevron2"/>
    <dgm:cxn modelId="{6EC1F3B2-5892-419E-BCF6-E2BDA69572CB}" type="presParOf" srcId="{25BEE9AC-41F3-4EF9-8168-0A3D5C2F033D}" destId="{05503AC2-CA7D-4AC5-AA44-AE2D3468429E}" srcOrd="1" destOrd="0" presId="urn:microsoft.com/office/officeart/2005/8/layout/chevron2"/>
    <dgm:cxn modelId="{1D53C674-0B30-433D-AC03-392CC2AA2446}" type="presParOf" srcId="{14F3828B-4487-46A8-9BDA-908995791520}" destId="{FA1E5A7A-7163-4B35-92DA-9DC689CD9CC7}" srcOrd="9" destOrd="0" presId="urn:microsoft.com/office/officeart/2005/8/layout/chevron2"/>
    <dgm:cxn modelId="{7F4ADE52-FE44-49B4-BD29-F2C540803515}" type="presParOf" srcId="{14F3828B-4487-46A8-9BDA-908995791520}" destId="{EE871388-B45A-4B76-BB05-6C43FF1538B6}" srcOrd="10" destOrd="0" presId="urn:microsoft.com/office/officeart/2005/8/layout/chevron2"/>
    <dgm:cxn modelId="{906B71C0-39BD-48F6-AFAB-3365C8A9AE8F}" type="presParOf" srcId="{EE871388-B45A-4B76-BB05-6C43FF1538B6}" destId="{1FB1DB91-B2FC-45A3-A585-D4DFB7B07B85}" srcOrd="0" destOrd="0" presId="urn:microsoft.com/office/officeart/2005/8/layout/chevron2"/>
    <dgm:cxn modelId="{48B1B755-AFDE-4606-B1DB-C9CD9B57EAE9}" type="presParOf" srcId="{EE871388-B45A-4B76-BB05-6C43FF1538B6}" destId="{442148FA-B7E1-471F-9762-C0CCBEE3BC8F}" srcOrd="1" destOrd="0" presId="urn:microsoft.com/office/officeart/2005/8/layout/chevron2"/>
    <dgm:cxn modelId="{6BD9BCBB-E756-4F3F-8F0C-FD6A01FFAA94}" type="presParOf" srcId="{14F3828B-4487-46A8-9BDA-908995791520}" destId="{5AE9F9BC-4C32-439B-9725-190F3527E990}" srcOrd="11" destOrd="0" presId="urn:microsoft.com/office/officeart/2005/8/layout/chevron2"/>
    <dgm:cxn modelId="{92A99913-65C7-4649-9612-99E9415D7D30}" type="presParOf" srcId="{14F3828B-4487-46A8-9BDA-908995791520}" destId="{EE5CF1DC-0669-46D3-A6D6-43D3D5375389}" srcOrd="12" destOrd="0" presId="urn:microsoft.com/office/officeart/2005/8/layout/chevron2"/>
    <dgm:cxn modelId="{DE80E978-8523-4ABD-8F06-5AE2EC8ECE91}" type="presParOf" srcId="{EE5CF1DC-0669-46D3-A6D6-43D3D5375389}" destId="{98067588-D4C6-453D-8D65-1B8FA2239A5D}" srcOrd="0" destOrd="0" presId="urn:microsoft.com/office/officeart/2005/8/layout/chevron2"/>
    <dgm:cxn modelId="{98DB4325-C5E3-43D9-9204-7635A6B1691A}" type="presParOf" srcId="{EE5CF1DC-0669-46D3-A6D6-43D3D5375389}" destId="{0CC30E30-6CAD-43FA-9D14-CADFECD7600A}" srcOrd="1" destOrd="0" presId="urn:microsoft.com/office/officeart/2005/8/layout/chevron2"/>
    <dgm:cxn modelId="{507187EF-77E6-453E-9593-3531DE80EEDB}" type="presParOf" srcId="{14F3828B-4487-46A8-9BDA-908995791520}" destId="{8F2FBBE5-8AA7-4A79-8A1B-A3C5758F06BD}" srcOrd="13" destOrd="0" presId="urn:microsoft.com/office/officeart/2005/8/layout/chevron2"/>
    <dgm:cxn modelId="{721FAF6C-AF09-4480-808D-9915E76FAA1C}" type="presParOf" srcId="{14F3828B-4487-46A8-9BDA-908995791520}" destId="{B80DD78F-1977-4A64-9DC8-79B57C3278D7}" srcOrd="14" destOrd="0" presId="urn:microsoft.com/office/officeart/2005/8/layout/chevron2"/>
    <dgm:cxn modelId="{2FC31432-83B3-4226-A8BD-DE667265740C}" type="presParOf" srcId="{B80DD78F-1977-4A64-9DC8-79B57C3278D7}" destId="{D23778A4-1876-42DB-8A69-8F7A0AD201EC}" srcOrd="0" destOrd="0" presId="urn:microsoft.com/office/officeart/2005/8/layout/chevron2"/>
    <dgm:cxn modelId="{5AE44533-ABD7-4D3B-BF4B-C4DB829FCAC7}" type="presParOf" srcId="{B80DD78F-1977-4A64-9DC8-79B57C3278D7}" destId="{1422479C-A5AE-445C-B932-2445F5218621}" srcOrd="1" destOrd="0" presId="urn:microsoft.com/office/officeart/2005/8/layout/chevron2"/>
    <dgm:cxn modelId="{0CDED5F0-690F-42BB-952F-B4BBEE9C094F}" type="presParOf" srcId="{14F3828B-4487-46A8-9BDA-908995791520}" destId="{AB8AA9D2-370B-4873-9DFA-239026D74903}" srcOrd="15" destOrd="0" presId="urn:microsoft.com/office/officeart/2005/8/layout/chevron2"/>
    <dgm:cxn modelId="{2DA166BB-CB3E-423D-881D-CCBD987F98A1}" type="presParOf" srcId="{14F3828B-4487-46A8-9BDA-908995791520}" destId="{AF108E97-BAFC-4354-89BB-5F5D267FE1E6}" srcOrd="16" destOrd="0" presId="urn:microsoft.com/office/officeart/2005/8/layout/chevron2"/>
    <dgm:cxn modelId="{C3CB250E-DDA6-49B0-8CEF-B1F37FFA8B42}" type="presParOf" srcId="{AF108E97-BAFC-4354-89BB-5F5D267FE1E6}" destId="{635D338C-1BFB-4C25-A26F-C1752DBC4C4D}" srcOrd="0" destOrd="0" presId="urn:microsoft.com/office/officeart/2005/8/layout/chevron2"/>
    <dgm:cxn modelId="{C67206CB-F834-4BEE-B9F9-FF3DA894CF7D}" type="presParOf" srcId="{AF108E97-BAFC-4354-89BB-5F5D267FE1E6}" destId="{A17E2D87-AE07-48A3-B220-67DCB036F5E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2DAEC33-72E7-4BD4-BD75-3C3F90DE35E3}" type="doc">
      <dgm:prSet loTypeId="urn:microsoft.com/office/officeart/2005/8/layout/chevron2" loCatId="process" qsTypeId="urn:microsoft.com/office/officeart/2005/8/quickstyle/3d1" qsCatId="3D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8AA2F666-487F-4B49-8F42-3984BD676FBC}">
      <dgm:prSet phldrT="[Текст]" phldr="1" custT="1"/>
      <dgm:spPr/>
      <dgm:t>
        <a:bodyPr/>
        <a:lstStyle/>
        <a:p>
          <a:endParaRPr lang="ru-RU" sz="1600" dirty="0"/>
        </a:p>
      </dgm:t>
    </dgm:pt>
    <dgm:pt modelId="{0BDA1A67-2769-43DE-8535-E43D0ED9DC17}" type="parTrans" cxnId="{DB59C4EF-9735-46EE-8123-0FBA8644D1E0}">
      <dgm:prSet/>
      <dgm:spPr/>
      <dgm:t>
        <a:bodyPr/>
        <a:lstStyle/>
        <a:p>
          <a:endParaRPr lang="ru-RU" sz="2400"/>
        </a:p>
      </dgm:t>
    </dgm:pt>
    <dgm:pt modelId="{9EF883D5-0E81-463A-8BEC-C38293669460}" type="sibTrans" cxnId="{DB59C4EF-9735-46EE-8123-0FBA8644D1E0}">
      <dgm:prSet/>
      <dgm:spPr/>
      <dgm:t>
        <a:bodyPr/>
        <a:lstStyle/>
        <a:p>
          <a:endParaRPr lang="ru-RU" sz="2400"/>
        </a:p>
      </dgm:t>
    </dgm:pt>
    <dgm:pt modelId="{F58922DB-22A2-4FD8-95E2-8566DDFE95F3}">
      <dgm:prSet phldrT="[Текст]" custT="1"/>
      <dgm:spPr/>
      <dgm:t>
        <a:bodyPr/>
        <a:lstStyle/>
        <a:p>
          <a:r>
            <a:rPr lang="ru-RU" sz="1600" dirty="0" smtClean="0"/>
            <a:t>основы по технике безопасности и охране безопасности ЗОЖ</a:t>
          </a:r>
          <a:endParaRPr lang="ru-RU" sz="1600" dirty="0"/>
        </a:p>
      </dgm:t>
    </dgm:pt>
    <dgm:pt modelId="{99AAEBB3-3CDD-4060-879B-B4DFF8FA388B}" type="parTrans" cxnId="{84D4A1B2-3A15-4AB7-9EBD-D7EAD139D6D0}">
      <dgm:prSet/>
      <dgm:spPr/>
      <dgm:t>
        <a:bodyPr/>
        <a:lstStyle/>
        <a:p>
          <a:endParaRPr lang="ru-RU" sz="2400"/>
        </a:p>
      </dgm:t>
    </dgm:pt>
    <dgm:pt modelId="{12B8988B-C9E3-4379-AABE-C9332EABC2C5}" type="sibTrans" cxnId="{84D4A1B2-3A15-4AB7-9EBD-D7EAD139D6D0}">
      <dgm:prSet/>
      <dgm:spPr/>
      <dgm:t>
        <a:bodyPr/>
        <a:lstStyle/>
        <a:p>
          <a:endParaRPr lang="ru-RU" sz="2400"/>
        </a:p>
      </dgm:t>
    </dgm:pt>
    <dgm:pt modelId="{C8017437-F02C-47DF-9FCE-C5566D4C4EB9}">
      <dgm:prSet phldrT="[Текст]" phldr="1" custT="1"/>
      <dgm:spPr/>
      <dgm:t>
        <a:bodyPr/>
        <a:lstStyle/>
        <a:p>
          <a:endParaRPr lang="ru-RU" sz="1600" dirty="0"/>
        </a:p>
      </dgm:t>
    </dgm:pt>
    <dgm:pt modelId="{1CA82E82-77F8-468E-9811-BA792DD1C8C2}" type="parTrans" cxnId="{A6BCA0DE-3D11-40E6-BB89-14C5A1B7043D}">
      <dgm:prSet/>
      <dgm:spPr/>
      <dgm:t>
        <a:bodyPr/>
        <a:lstStyle/>
        <a:p>
          <a:endParaRPr lang="ru-RU" sz="2400"/>
        </a:p>
      </dgm:t>
    </dgm:pt>
    <dgm:pt modelId="{09861AF2-9394-4AD0-BEDB-5B5D05A239AE}" type="sibTrans" cxnId="{A6BCA0DE-3D11-40E6-BB89-14C5A1B7043D}">
      <dgm:prSet/>
      <dgm:spPr/>
      <dgm:t>
        <a:bodyPr/>
        <a:lstStyle/>
        <a:p>
          <a:endParaRPr lang="ru-RU" sz="2400"/>
        </a:p>
      </dgm:t>
    </dgm:pt>
    <dgm:pt modelId="{BDDCFF91-C1EC-40FA-AAD9-45B32A77721F}">
      <dgm:prSet phldrT="[Текст]" custT="1"/>
      <dgm:spPr/>
      <dgm:t>
        <a:bodyPr/>
        <a:lstStyle/>
        <a:p>
          <a:r>
            <a:rPr lang="ru-RU" sz="1600" dirty="0" smtClean="0"/>
            <a:t>понятия скаутского движения</a:t>
          </a:r>
          <a:endParaRPr lang="ru-RU" sz="1600" dirty="0"/>
        </a:p>
      </dgm:t>
    </dgm:pt>
    <dgm:pt modelId="{B8F31D2D-AAC0-4DF9-9B73-3B4591E7E00B}" type="parTrans" cxnId="{8B76A8E6-8EBF-4432-B1A4-A6E18D678DF8}">
      <dgm:prSet/>
      <dgm:spPr/>
      <dgm:t>
        <a:bodyPr/>
        <a:lstStyle/>
        <a:p>
          <a:endParaRPr lang="ru-RU" sz="2400"/>
        </a:p>
      </dgm:t>
    </dgm:pt>
    <dgm:pt modelId="{C17F2705-8537-486B-B78B-9D263350FF12}" type="sibTrans" cxnId="{8B76A8E6-8EBF-4432-B1A4-A6E18D678DF8}">
      <dgm:prSet/>
      <dgm:spPr/>
      <dgm:t>
        <a:bodyPr/>
        <a:lstStyle/>
        <a:p>
          <a:endParaRPr lang="ru-RU" sz="2400"/>
        </a:p>
      </dgm:t>
    </dgm:pt>
    <dgm:pt modelId="{E5B309C6-1870-439A-9DC8-B7E05D29EA35}">
      <dgm:prSet phldrT="[Текст]" phldr="1" custT="1"/>
      <dgm:spPr/>
      <dgm:t>
        <a:bodyPr/>
        <a:lstStyle/>
        <a:p>
          <a:endParaRPr lang="ru-RU" sz="1600" dirty="0"/>
        </a:p>
      </dgm:t>
    </dgm:pt>
    <dgm:pt modelId="{31D8F2EA-FE0E-48CB-9F80-1E6747CAFB5C}" type="parTrans" cxnId="{47F8B008-9426-4C92-BDF6-039DD78A9F22}">
      <dgm:prSet/>
      <dgm:spPr/>
      <dgm:t>
        <a:bodyPr/>
        <a:lstStyle/>
        <a:p>
          <a:endParaRPr lang="ru-RU" sz="2400"/>
        </a:p>
      </dgm:t>
    </dgm:pt>
    <dgm:pt modelId="{C4055348-BC66-4351-8F46-D3EBA79B5DC4}" type="sibTrans" cxnId="{47F8B008-9426-4C92-BDF6-039DD78A9F22}">
      <dgm:prSet/>
      <dgm:spPr/>
      <dgm:t>
        <a:bodyPr/>
        <a:lstStyle/>
        <a:p>
          <a:endParaRPr lang="ru-RU" sz="2400"/>
        </a:p>
      </dgm:t>
    </dgm:pt>
    <dgm:pt modelId="{A2EB939E-3CA2-4C90-A57A-3A732D87B718}">
      <dgm:prSet phldrT="[Текст]" custT="1"/>
      <dgm:spPr/>
      <dgm:t>
        <a:bodyPr/>
        <a:lstStyle/>
        <a:p>
          <a:r>
            <a:rPr lang="ru-RU" sz="1600" dirty="0" smtClean="0"/>
            <a:t>скаутские законы</a:t>
          </a:r>
          <a:endParaRPr lang="ru-RU" sz="1600" dirty="0"/>
        </a:p>
      </dgm:t>
    </dgm:pt>
    <dgm:pt modelId="{1D91F996-9BAF-470F-AEF3-67A03E33DA80}" type="parTrans" cxnId="{A0265560-A52B-43A0-9F0D-161EA6652341}">
      <dgm:prSet/>
      <dgm:spPr/>
      <dgm:t>
        <a:bodyPr/>
        <a:lstStyle/>
        <a:p>
          <a:endParaRPr lang="ru-RU" sz="2400"/>
        </a:p>
      </dgm:t>
    </dgm:pt>
    <dgm:pt modelId="{FC684138-77F9-4E1A-AB1D-7053E9AC0FC2}" type="sibTrans" cxnId="{A0265560-A52B-43A0-9F0D-161EA6652341}">
      <dgm:prSet/>
      <dgm:spPr/>
      <dgm:t>
        <a:bodyPr/>
        <a:lstStyle/>
        <a:p>
          <a:endParaRPr lang="ru-RU" sz="2400"/>
        </a:p>
      </dgm:t>
    </dgm:pt>
    <dgm:pt modelId="{F70B1830-E7FA-46B4-9B92-FC65734816EF}">
      <dgm:prSet custT="1"/>
      <dgm:spPr/>
      <dgm:t>
        <a:bodyPr/>
        <a:lstStyle/>
        <a:p>
          <a:endParaRPr lang="ru-RU" sz="1600"/>
        </a:p>
      </dgm:t>
    </dgm:pt>
    <dgm:pt modelId="{4166F016-1110-4DB3-A991-D5D127EF1517}" type="parTrans" cxnId="{92BEAE5F-1E10-4CAB-B9EE-5C4CAC6F8510}">
      <dgm:prSet/>
      <dgm:spPr/>
      <dgm:t>
        <a:bodyPr/>
        <a:lstStyle/>
        <a:p>
          <a:endParaRPr lang="ru-RU" sz="2400"/>
        </a:p>
      </dgm:t>
    </dgm:pt>
    <dgm:pt modelId="{DC0B14EE-39DA-48EB-86AA-D297024A99C1}" type="sibTrans" cxnId="{92BEAE5F-1E10-4CAB-B9EE-5C4CAC6F8510}">
      <dgm:prSet/>
      <dgm:spPr/>
      <dgm:t>
        <a:bodyPr/>
        <a:lstStyle/>
        <a:p>
          <a:endParaRPr lang="ru-RU" sz="2400"/>
        </a:p>
      </dgm:t>
    </dgm:pt>
    <dgm:pt modelId="{AB173648-94E1-47A1-A699-B5F5EBB9810C}">
      <dgm:prSet custT="1"/>
      <dgm:spPr/>
      <dgm:t>
        <a:bodyPr/>
        <a:lstStyle/>
        <a:p>
          <a:endParaRPr lang="ru-RU" sz="1600"/>
        </a:p>
      </dgm:t>
    </dgm:pt>
    <dgm:pt modelId="{2C851C45-9D67-474B-A254-75BF8DDC8932}" type="parTrans" cxnId="{16305809-D90E-418B-BED0-5457B2F7355D}">
      <dgm:prSet/>
      <dgm:spPr/>
      <dgm:t>
        <a:bodyPr/>
        <a:lstStyle/>
        <a:p>
          <a:endParaRPr lang="ru-RU" sz="2400"/>
        </a:p>
      </dgm:t>
    </dgm:pt>
    <dgm:pt modelId="{C13AAA2B-EED8-487E-80BC-5BDFF4BBB3A2}" type="sibTrans" cxnId="{16305809-D90E-418B-BED0-5457B2F7355D}">
      <dgm:prSet/>
      <dgm:spPr/>
      <dgm:t>
        <a:bodyPr/>
        <a:lstStyle/>
        <a:p>
          <a:endParaRPr lang="ru-RU" sz="2400"/>
        </a:p>
      </dgm:t>
    </dgm:pt>
    <dgm:pt modelId="{EEE800AE-F95F-4BBD-B0C9-3F69531C3F82}">
      <dgm:prSet custT="1"/>
      <dgm:spPr/>
      <dgm:t>
        <a:bodyPr/>
        <a:lstStyle/>
        <a:p>
          <a:endParaRPr lang="ru-RU" sz="1600"/>
        </a:p>
      </dgm:t>
    </dgm:pt>
    <dgm:pt modelId="{42507D32-9D07-4D64-B145-E404C5AE1761}" type="parTrans" cxnId="{9ADC6C67-9843-4315-B34E-039A432F7AD8}">
      <dgm:prSet/>
      <dgm:spPr/>
      <dgm:t>
        <a:bodyPr/>
        <a:lstStyle/>
        <a:p>
          <a:endParaRPr lang="ru-RU" sz="2400"/>
        </a:p>
      </dgm:t>
    </dgm:pt>
    <dgm:pt modelId="{F06F921B-9AC3-48AE-A8E1-498B783C8C03}" type="sibTrans" cxnId="{9ADC6C67-9843-4315-B34E-039A432F7AD8}">
      <dgm:prSet/>
      <dgm:spPr/>
      <dgm:t>
        <a:bodyPr/>
        <a:lstStyle/>
        <a:p>
          <a:endParaRPr lang="ru-RU" sz="2400"/>
        </a:p>
      </dgm:t>
    </dgm:pt>
    <dgm:pt modelId="{F751A8D3-BA03-4B4A-BD80-32E1C47A37C0}">
      <dgm:prSet custT="1"/>
      <dgm:spPr/>
      <dgm:t>
        <a:bodyPr/>
        <a:lstStyle/>
        <a:p>
          <a:endParaRPr lang="ru-RU" sz="1600"/>
        </a:p>
      </dgm:t>
    </dgm:pt>
    <dgm:pt modelId="{8BF84FCB-2805-4022-8FE5-123B868F0110}" type="parTrans" cxnId="{701A5E06-4B6B-4DFC-ADED-E2A995245BFC}">
      <dgm:prSet/>
      <dgm:spPr/>
      <dgm:t>
        <a:bodyPr/>
        <a:lstStyle/>
        <a:p>
          <a:endParaRPr lang="ru-RU" sz="2400"/>
        </a:p>
      </dgm:t>
    </dgm:pt>
    <dgm:pt modelId="{0E8538CF-01EF-472E-A5D9-0F309651B31F}" type="sibTrans" cxnId="{701A5E06-4B6B-4DFC-ADED-E2A995245BFC}">
      <dgm:prSet/>
      <dgm:spPr/>
      <dgm:t>
        <a:bodyPr/>
        <a:lstStyle/>
        <a:p>
          <a:endParaRPr lang="ru-RU" sz="2400"/>
        </a:p>
      </dgm:t>
    </dgm:pt>
    <dgm:pt modelId="{64967E69-E5BF-49B1-9BFB-32EE5DA1CAA0}">
      <dgm:prSet custT="1"/>
      <dgm:spPr/>
      <dgm:t>
        <a:bodyPr/>
        <a:lstStyle/>
        <a:p>
          <a:endParaRPr lang="ru-RU" sz="1600"/>
        </a:p>
      </dgm:t>
    </dgm:pt>
    <dgm:pt modelId="{2C2A685B-F479-48C9-974B-5DD7FB0D992B}" type="parTrans" cxnId="{F6199D7F-AED2-454C-871F-39444515F13F}">
      <dgm:prSet/>
      <dgm:spPr/>
      <dgm:t>
        <a:bodyPr/>
        <a:lstStyle/>
        <a:p>
          <a:endParaRPr lang="ru-RU" sz="2400"/>
        </a:p>
      </dgm:t>
    </dgm:pt>
    <dgm:pt modelId="{F9E7FCA3-80FA-492F-B976-99E88281828C}" type="sibTrans" cxnId="{F6199D7F-AED2-454C-871F-39444515F13F}">
      <dgm:prSet/>
      <dgm:spPr/>
      <dgm:t>
        <a:bodyPr/>
        <a:lstStyle/>
        <a:p>
          <a:endParaRPr lang="ru-RU" sz="2400"/>
        </a:p>
      </dgm:t>
    </dgm:pt>
    <dgm:pt modelId="{7130D5DC-C25F-4919-952B-FC64F4A38EFE}">
      <dgm:prSet custT="1"/>
      <dgm:spPr/>
      <dgm:t>
        <a:bodyPr/>
        <a:lstStyle/>
        <a:p>
          <a:endParaRPr lang="ru-RU" sz="1600"/>
        </a:p>
      </dgm:t>
    </dgm:pt>
    <dgm:pt modelId="{5C9923F4-D124-48DF-A5F9-9F14E4504EEC}" type="parTrans" cxnId="{28A5E334-6772-4750-9FFD-4547B7705103}">
      <dgm:prSet/>
      <dgm:spPr/>
      <dgm:t>
        <a:bodyPr/>
        <a:lstStyle/>
        <a:p>
          <a:endParaRPr lang="ru-RU" sz="2400"/>
        </a:p>
      </dgm:t>
    </dgm:pt>
    <dgm:pt modelId="{C2A848D0-B7FE-436A-BF80-CF1046158045}" type="sibTrans" cxnId="{28A5E334-6772-4750-9FFD-4547B7705103}">
      <dgm:prSet/>
      <dgm:spPr/>
      <dgm:t>
        <a:bodyPr/>
        <a:lstStyle/>
        <a:p>
          <a:endParaRPr lang="ru-RU" sz="2400"/>
        </a:p>
      </dgm:t>
    </dgm:pt>
    <dgm:pt modelId="{35583CC0-006D-4424-8CD4-9CFEB7F4BB34}">
      <dgm:prSet custT="1"/>
      <dgm:spPr/>
      <dgm:t>
        <a:bodyPr/>
        <a:lstStyle/>
        <a:p>
          <a:r>
            <a:rPr lang="ru-RU" sz="1600" dirty="0" smtClean="0"/>
            <a:t>основные способы оказания доврачебной помощи </a:t>
          </a:r>
          <a:endParaRPr lang="ru-RU" sz="1600" dirty="0"/>
        </a:p>
      </dgm:t>
    </dgm:pt>
    <dgm:pt modelId="{AA2655C0-1822-4352-8A80-F670DCB54B90}" type="parTrans" cxnId="{3DF51492-91A2-4DC0-AF1B-EE6F3242BCE4}">
      <dgm:prSet/>
      <dgm:spPr/>
      <dgm:t>
        <a:bodyPr/>
        <a:lstStyle/>
        <a:p>
          <a:endParaRPr lang="ru-RU" sz="2400"/>
        </a:p>
      </dgm:t>
    </dgm:pt>
    <dgm:pt modelId="{6B2F4DD3-B536-4588-8C4F-F14D7DCF251E}" type="sibTrans" cxnId="{3DF51492-91A2-4DC0-AF1B-EE6F3242BCE4}">
      <dgm:prSet/>
      <dgm:spPr/>
      <dgm:t>
        <a:bodyPr/>
        <a:lstStyle/>
        <a:p>
          <a:endParaRPr lang="ru-RU" sz="2400"/>
        </a:p>
      </dgm:t>
    </dgm:pt>
    <dgm:pt modelId="{F65C7A17-7163-4A80-9788-8E94A5CD775F}">
      <dgm:prSet custT="1"/>
      <dgm:spPr/>
      <dgm:t>
        <a:bodyPr/>
        <a:lstStyle/>
        <a:p>
          <a:r>
            <a:rPr lang="ru-RU" sz="1600" dirty="0" smtClean="0"/>
            <a:t>основные заповеди российских разведчиков </a:t>
          </a:r>
          <a:endParaRPr lang="ru-RU" sz="1600" dirty="0"/>
        </a:p>
      </dgm:t>
    </dgm:pt>
    <dgm:pt modelId="{6B8B9EBE-AC6E-4B0F-BE5F-D993DA7A5EB9}" type="parTrans" cxnId="{DEB9B40A-C414-4E42-AF77-6630BF7FE8CF}">
      <dgm:prSet/>
      <dgm:spPr/>
      <dgm:t>
        <a:bodyPr/>
        <a:lstStyle/>
        <a:p>
          <a:endParaRPr lang="ru-RU" sz="2400"/>
        </a:p>
      </dgm:t>
    </dgm:pt>
    <dgm:pt modelId="{01C3C09D-9358-49F1-B646-CB2C45E594CB}" type="sibTrans" cxnId="{DEB9B40A-C414-4E42-AF77-6630BF7FE8CF}">
      <dgm:prSet/>
      <dgm:spPr/>
      <dgm:t>
        <a:bodyPr/>
        <a:lstStyle/>
        <a:p>
          <a:endParaRPr lang="ru-RU" sz="2400"/>
        </a:p>
      </dgm:t>
    </dgm:pt>
    <dgm:pt modelId="{D94B7DE3-1DA0-4DC3-9559-9D02413E11D0}">
      <dgm:prSet custT="1"/>
      <dgm:spPr/>
      <dgm:t>
        <a:bodyPr/>
        <a:lstStyle/>
        <a:p>
          <a:r>
            <a:rPr lang="ru-RU" sz="1600" dirty="0" smtClean="0"/>
            <a:t>государственные символы России</a:t>
          </a:r>
          <a:endParaRPr lang="ru-RU" sz="1600" dirty="0"/>
        </a:p>
      </dgm:t>
    </dgm:pt>
    <dgm:pt modelId="{D8AA3B88-1ECA-49BC-BABF-83AD4FBF700E}" type="parTrans" cxnId="{9E825768-67A3-435C-ABD5-9A39800FB273}">
      <dgm:prSet/>
      <dgm:spPr/>
      <dgm:t>
        <a:bodyPr/>
        <a:lstStyle/>
        <a:p>
          <a:endParaRPr lang="ru-RU" sz="2400"/>
        </a:p>
      </dgm:t>
    </dgm:pt>
    <dgm:pt modelId="{A738D143-B13E-471F-B47B-DC3E58910D43}" type="sibTrans" cxnId="{9E825768-67A3-435C-ABD5-9A39800FB273}">
      <dgm:prSet/>
      <dgm:spPr/>
      <dgm:t>
        <a:bodyPr/>
        <a:lstStyle/>
        <a:p>
          <a:endParaRPr lang="ru-RU" sz="2400"/>
        </a:p>
      </dgm:t>
    </dgm:pt>
    <dgm:pt modelId="{1301485E-48DD-41F3-8053-47F43DA1DA6B}">
      <dgm:prSet custT="1"/>
      <dgm:spPr/>
      <dgm:t>
        <a:bodyPr/>
        <a:lstStyle/>
        <a:p>
          <a:r>
            <a:rPr lang="ru-RU" sz="1600" dirty="0" smtClean="0"/>
            <a:t>основы гигиены </a:t>
          </a:r>
          <a:endParaRPr lang="ru-RU" sz="1600" dirty="0"/>
        </a:p>
      </dgm:t>
    </dgm:pt>
    <dgm:pt modelId="{BDFE1CCB-4AD2-401E-8F18-7CD8A4A3F6CE}" type="parTrans" cxnId="{55F49238-4D56-476B-855A-208512CA2E42}">
      <dgm:prSet/>
      <dgm:spPr/>
      <dgm:t>
        <a:bodyPr/>
        <a:lstStyle/>
        <a:p>
          <a:endParaRPr lang="ru-RU" sz="2400"/>
        </a:p>
      </dgm:t>
    </dgm:pt>
    <dgm:pt modelId="{E7FE048B-06ED-4325-B6AE-CEA4B1F95F14}" type="sibTrans" cxnId="{55F49238-4D56-476B-855A-208512CA2E42}">
      <dgm:prSet/>
      <dgm:spPr/>
      <dgm:t>
        <a:bodyPr/>
        <a:lstStyle/>
        <a:p>
          <a:endParaRPr lang="ru-RU" sz="2400"/>
        </a:p>
      </dgm:t>
    </dgm:pt>
    <dgm:pt modelId="{0CD27997-6B67-4C95-A8AA-DC7635949506}">
      <dgm:prSet custT="1"/>
      <dgm:spPr/>
      <dgm:t>
        <a:bodyPr/>
        <a:lstStyle/>
        <a:p>
          <a:r>
            <a:rPr lang="ru-RU" sz="1600" dirty="0" smtClean="0"/>
            <a:t>скаутские специальности</a:t>
          </a:r>
          <a:endParaRPr lang="ru-RU" sz="1600" dirty="0"/>
        </a:p>
      </dgm:t>
    </dgm:pt>
    <dgm:pt modelId="{DFAAF428-48DC-4D89-806C-4C62BFBB75B1}" type="parTrans" cxnId="{9CE6C136-C947-49EE-9619-070415D81978}">
      <dgm:prSet/>
      <dgm:spPr/>
      <dgm:t>
        <a:bodyPr/>
        <a:lstStyle/>
        <a:p>
          <a:endParaRPr lang="ru-RU" sz="2400"/>
        </a:p>
      </dgm:t>
    </dgm:pt>
    <dgm:pt modelId="{451EFDF1-5C0F-4638-B943-9F09AF681BC2}" type="sibTrans" cxnId="{9CE6C136-C947-49EE-9619-070415D81978}">
      <dgm:prSet/>
      <dgm:spPr/>
      <dgm:t>
        <a:bodyPr/>
        <a:lstStyle/>
        <a:p>
          <a:endParaRPr lang="ru-RU" sz="2400"/>
        </a:p>
      </dgm:t>
    </dgm:pt>
    <dgm:pt modelId="{7625B20F-6CF7-439B-BEC8-B6B2D0A08E7F}">
      <dgm:prSet custT="1"/>
      <dgm:spPr/>
      <dgm:t>
        <a:bodyPr/>
        <a:lstStyle/>
        <a:p>
          <a:r>
            <a:rPr lang="ru-RU" sz="1600" dirty="0" smtClean="0"/>
            <a:t>основные сигналы бедствия</a:t>
          </a:r>
          <a:endParaRPr lang="ru-RU" sz="1600" dirty="0"/>
        </a:p>
      </dgm:t>
    </dgm:pt>
    <dgm:pt modelId="{5C803E4A-2B17-4D1B-8801-9DC1D34919B6}" type="parTrans" cxnId="{F5DCB75F-3F8A-48FD-BB4E-565CFAECCB9F}">
      <dgm:prSet/>
      <dgm:spPr/>
      <dgm:t>
        <a:bodyPr/>
        <a:lstStyle/>
        <a:p>
          <a:endParaRPr lang="ru-RU" sz="2400"/>
        </a:p>
      </dgm:t>
    </dgm:pt>
    <dgm:pt modelId="{2CD97EC8-E836-490C-99B7-9123AD210033}" type="sibTrans" cxnId="{F5DCB75F-3F8A-48FD-BB4E-565CFAECCB9F}">
      <dgm:prSet/>
      <dgm:spPr/>
      <dgm:t>
        <a:bodyPr/>
        <a:lstStyle/>
        <a:p>
          <a:endParaRPr lang="ru-RU" sz="2400"/>
        </a:p>
      </dgm:t>
    </dgm:pt>
    <dgm:pt modelId="{14F3828B-4487-46A8-9BDA-908995791520}" type="pres">
      <dgm:prSet presAssocID="{12DAEC33-72E7-4BD4-BD75-3C3F90DE35E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5D4D02-1532-469F-BE0D-F9A692B11D13}" type="pres">
      <dgm:prSet presAssocID="{8AA2F666-487F-4B49-8F42-3984BD676FBC}" presName="composite" presStyleCnt="0"/>
      <dgm:spPr/>
    </dgm:pt>
    <dgm:pt modelId="{8C050C34-3060-42C0-AAB6-1B066E6B5CC7}" type="pres">
      <dgm:prSet presAssocID="{8AA2F666-487F-4B49-8F42-3984BD676FBC}" presName="parentText" presStyleLbl="alignNode1" presStyleIdx="0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6E0A9C-0E33-46C6-A554-169CF0176826}" type="pres">
      <dgm:prSet presAssocID="{8AA2F666-487F-4B49-8F42-3984BD676FBC}" presName="descendantText" presStyleLbl="alignAcc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4D78D4-792B-4166-8E39-BB7A3AA19EFE}" type="pres">
      <dgm:prSet presAssocID="{9EF883D5-0E81-463A-8BEC-C38293669460}" presName="sp" presStyleCnt="0"/>
      <dgm:spPr/>
    </dgm:pt>
    <dgm:pt modelId="{8C0F1330-C6D6-4817-9DA9-A194F15738F9}" type="pres">
      <dgm:prSet presAssocID="{C8017437-F02C-47DF-9FCE-C5566D4C4EB9}" presName="composite" presStyleCnt="0"/>
      <dgm:spPr/>
    </dgm:pt>
    <dgm:pt modelId="{359A5911-2836-4F3D-AA2D-CBFCA57AB2E7}" type="pres">
      <dgm:prSet presAssocID="{C8017437-F02C-47DF-9FCE-C5566D4C4EB9}" presName="parentText" presStyleLbl="alignNode1" presStyleIdx="1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D25D66-2F54-441C-97D2-8E0E44C71841}" type="pres">
      <dgm:prSet presAssocID="{C8017437-F02C-47DF-9FCE-C5566D4C4EB9}" presName="descendantText" presStyleLbl="alignAcc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30710B-E653-4487-B412-53B2F5828872}" type="pres">
      <dgm:prSet presAssocID="{09861AF2-9394-4AD0-BEDB-5B5D05A239AE}" presName="sp" presStyleCnt="0"/>
      <dgm:spPr/>
    </dgm:pt>
    <dgm:pt modelId="{3E3C4644-5E31-47FC-9175-568B308F4E3B}" type="pres">
      <dgm:prSet presAssocID="{E5B309C6-1870-439A-9DC8-B7E05D29EA35}" presName="composite" presStyleCnt="0"/>
      <dgm:spPr/>
    </dgm:pt>
    <dgm:pt modelId="{C3FFA9CA-4E12-4111-83F9-A4023AB07504}" type="pres">
      <dgm:prSet presAssocID="{E5B309C6-1870-439A-9DC8-B7E05D29EA35}" presName="parentText" presStyleLbl="alignNode1" presStyleIdx="2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338C72-E6C1-4BEB-8E6C-2F31C8539BDC}" type="pres">
      <dgm:prSet presAssocID="{E5B309C6-1870-439A-9DC8-B7E05D29EA35}" presName="descendantText" presStyleLbl="alignAcc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6A5A89-F3AB-439B-8154-68D9B92C7AC3}" type="pres">
      <dgm:prSet presAssocID="{C4055348-BC66-4351-8F46-D3EBA79B5DC4}" presName="sp" presStyleCnt="0"/>
      <dgm:spPr/>
    </dgm:pt>
    <dgm:pt modelId="{CDE84122-CC75-47EA-A99F-C66FC14F3FA4}" type="pres">
      <dgm:prSet presAssocID="{F70B1830-E7FA-46B4-9B92-FC65734816EF}" presName="composite" presStyleCnt="0"/>
      <dgm:spPr/>
    </dgm:pt>
    <dgm:pt modelId="{272EC525-7586-491F-90D4-9C5CAD809248}" type="pres">
      <dgm:prSet presAssocID="{F70B1830-E7FA-46B4-9B92-FC65734816EF}" presName="parentText" presStyleLbl="alignNode1" presStyleIdx="3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33DBD2-44B4-45A5-AA41-AB3F02D6EFC0}" type="pres">
      <dgm:prSet presAssocID="{F70B1830-E7FA-46B4-9B92-FC65734816EF}" presName="descendantText" presStyleLbl="alignAcc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DB96A6-B5B8-4342-9A9B-6AA6ADF346AA}" type="pres">
      <dgm:prSet presAssocID="{DC0B14EE-39DA-48EB-86AA-D297024A99C1}" presName="sp" presStyleCnt="0"/>
      <dgm:spPr/>
    </dgm:pt>
    <dgm:pt modelId="{25BEE9AC-41F3-4EF9-8168-0A3D5C2F033D}" type="pres">
      <dgm:prSet presAssocID="{AB173648-94E1-47A1-A699-B5F5EBB9810C}" presName="composite" presStyleCnt="0"/>
      <dgm:spPr/>
    </dgm:pt>
    <dgm:pt modelId="{ACC897D2-6EA4-4DAA-B459-6AAED78B2D08}" type="pres">
      <dgm:prSet presAssocID="{AB173648-94E1-47A1-A699-B5F5EBB9810C}" presName="parentText" presStyleLbl="alignNode1" presStyleIdx="4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503AC2-CA7D-4AC5-AA44-AE2D3468429E}" type="pres">
      <dgm:prSet presAssocID="{AB173648-94E1-47A1-A699-B5F5EBB9810C}" presName="descendantText" presStyleLbl="alignAcc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1E5A7A-7163-4B35-92DA-9DC689CD9CC7}" type="pres">
      <dgm:prSet presAssocID="{C13AAA2B-EED8-487E-80BC-5BDFF4BBB3A2}" presName="sp" presStyleCnt="0"/>
      <dgm:spPr/>
    </dgm:pt>
    <dgm:pt modelId="{EE871388-B45A-4B76-BB05-6C43FF1538B6}" type="pres">
      <dgm:prSet presAssocID="{EEE800AE-F95F-4BBD-B0C9-3F69531C3F82}" presName="composite" presStyleCnt="0"/>
      <dgm:spPr/>
    </dgm:pt>
    <dgm:pt modelId="{1FB1DB91-B2FC-45A3-A585-D4DFB7B07B85}" type="pres">
      <dgm:prSet presAssocID="{EEE800AE-F95F-4BBD-B0C9-3F69531C3F82}" presName="parentText" presStyleLbl="alignNode1" presStyleIdx="5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2148FA-B7E1-471F-9762-C0CCBEE3BC8F}" type="pres">
      <dgm:prSet presAssocID="{EEE800AE-F95F-4BBD-B0C9-3F69531C3F82}" presName="descendantText" presStyleLbl="alignAcc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E9F9BC-4C32-439B-9725-190F3527E990}" type="pres">
      <dgm:prSet presAssocID="{F06F921B-9AC3-48AE-A8E1-498B783C8C03}" presName="sp" presStyleCnt="0"/>
      <dgm:spPr/>
    </dgm:pt>
    <dgm:pt modelId="{EE5CF1DC-0669-46D3-A6D6-43D3D5375389}" type="pres">
      <dgm:prSet presAssocID="{F751A8D3-BA03-4B4A-BD80-32E1C47A37C0}" presName="composite" presStyleCnt="0"/>
      <dgm:spPr/>
    </dgm:pt>
    <dgm:pt modelId="{98067588-D4C6-453D-8D65-1B8FA2239A5D}" type="pres">
      <dgm:prSet presAssocID="{F751A8D3-BA03-4B4A-BD80-32E1C47A37C0}" presName="parentText" presStyleLbl="alignNode1" presStyleIdx="6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C30E30-6CAD-43FA-9D14-CADFECD7600A}" type="pres">
      <dgm:prSet presAssocID="{F751A8D3-BA03-4B4A-BD80-32E1C47A37C0}" presName="descendantText" presStyleLbl="alignAcc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2FBBE5-8AA7-4A79-8A1B-A3C5758F06BD}" type="pres">
      <dgm:prSet presAssocID="{0E8538CF-01EF-472E-A5D9-0F309651B31F}" presName="sp" presStyleCnt="0"/>
      <dgm:spPr/>
    </dgm:pt>
    <dgm:pt modelId="{B80DD78F-1977-4A64-9DC8-79B57C3278D7}" type="pres">
      <dgm:prSet presAssocID="{64967E69-E5BF-49B1-9BFB-32EE5DA1CAA0}" presName="composite" presStyleCnt="0"/>
      <dgm:spPr/>
    </dgm:pt>
    <dgm:pt modelId="{D23778A4-1876-42DB-8A69-8F7A0AD201EC}" type="pres">
      <dgm:prSet presAssocID="{64967E69-E5BF-49B1-9BFB-32EE5DA1CAA0}" presName="parentText" presStyleLbl="alignNode1" presStyleIdx="7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22479C-A5AE-445C-B932-2445F5218621}" type="pres">
      <dgm:prSet presAssocID="{64967E69-E5BF-49B1-9BFB-32EE5DA1CAA0}" presName="descendantText" presStyleLbl="alignAcc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8AA9D2-370B-4873-9DFA-239026D74903}" type="pres">
      <dgm:prSet presAssocID="{F9E7FCA3-80FA-492F-B976-99E88281828C}" presName="sp" presStyleCnt="0"/>
      <dgm:spPr/>
    </dgm:pt>
    <dgm:pt modelId="{AF108E97-BAFC-4354-89BB-5F5D267FE1E6}" type="pres">
      <dgm:prSet presAssocID="{7130D5DC-C25F-4919-952B-FC64F4A38EFE}" presName="composite" presStyleCnt="0"/>
      <dgm:spPr/>
    </dgm:pt>
    <dgm:pt modelId="{635D338C-1BFB-4C25-A26F-C1752DBC4C4D}" type="pres">
      <dgm:prSet presAssocID="{7130D5DC-C25F-4919-952B-FC64F4A38EFE}" presName="parentText" presStyleLbl="alignNode1" presStyleIdx="8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7E2D87-AE07-48A3-B220-67DCB036F5EC}" type="pres">
      <dgm:prSet presAssocID="{7130D5DC-C25F-4919-952B-FC64F4A38EFE}" presName="descendantText" presStyleLbl="alignAcc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305809-D90E-418B-BED0-5457B2F7355D}" srcId="{12DAEC33-72E7-4BD4-BD75-3C3F90DE35E3}" destId="{AB173648-94E1-47A1-A699-B5F5EBB9810C}" srcOrd="4" destOrd="0" parTransId="{2C851C45-9D67-474B-A254-75BF8DDC8932}" sibTransId="{C13AAA2B-EED8-487E-80BC-5BDFF4BBB3A2}"/>
    <dgm:cxn modelId="{09A86E35-E8F8-4B01-B1AD-46F3B45CCF89}" type="presOf" srcId="{F751A8D3-BA03-4B4A-BD80-32E1C47A37C0}" destId="{98067588-D4C6-453D-8D65-1B8FA2239A5D}" srcOrd="0" destOrd="0" presId="urn:microsoft.com/office/officeart/2005/8/layout/chevron2"/>
    <dgm:cxn modelId="{C7D46AA9-D015-4130-A8FD-27C1A59218FF}" type="presOf" srcId="{1301485E-48DD-41F3-8053-47F43DA1DA6B}" destId="{0CC30E30-6CAD-43FA-9D14-CADFECD7600A}" srcOrd="0" destOrd="0" presId="urn:microsoft.com/office/officeart/2005/8/layout/chevron2"/>
    <dgm:cxn modelId="{F6199D7F-AED2-454C-871F-39444515F13F}" srcId="{12DAEC33-72E7-4BD4-BD75-3C3F90DE35E3}" destId="{64967E69-E5BF-49B1-9BFB-32EE5DA1CAA0}" srcOrd="7" destOrd="0" parTransId="{2C2A685B-F479-48C9-974B-5DD7FB0D992B}" sibTransId="{F9E7FCA3-80FA-492F-B976-99E88281828C}"/>
    <dgm:cxn modelId="{0F774FE6-DEAA-4687-9EB4-43A537CE754C}" type="presOf" srcId="{E5B309C6-1870-439A-9DC8-B7E05D29EA35}" destId="{C3FFA9CA-4E12-4111-83F9-A4023AB07504}" srcOrd="0" destOrd="0" presId="urn:microsoft.com/office/officeart/2005/8/layout/chevron2"/>
    <dgm:cxn modelId="{84D4A1B2-3A15-4AB7-9EBD-D7EAD139D6D0}" srcId="{8AA2F666-487F-4B49-8F42-3984BD676FBC}" destId="{F58922DB-22A2-4FD8-95E2-8566DDFE95F3}" srcOrd="0" destOrd="0" parTransId="{99AAEBB3-3CDD-4060-879B-B4DFF8FA388B}" sibTransId="{12B8988B-C9E3-4379-AABE-C9332EABC2C5}"/>
    <dgm:cxn modelId="{9CE6C136-C947-49EE-9619-070415D81978}" srcId="{64967E69-E5BF-49B1-9BFB-32EE5DA1CAA0}" destId="{0CD27997-6B67-4C95-A8AA-DC7635949506}" srcOrd="0" destOrd="0" parTransId="{DFAAF428-48DC-4D89-806C-4C62BFBB75B1}" sibTransId="{451EFDF1-5C0F-4638-B943-9F09AF681BC2}"/>
    <dgm:cxn modelId="{28A5E334-6772-4750-9FFD-4547B7705103}" srcId="{12DAEC33-72E7-4BD4-BD75-3C3F90DE35E3}" destId="{7130D5DC-C25F-4919-952B-FC64F4A38EFE}" srcOrd="8" destOrd="0" parTransId="{5C9923F4-D124-48DF-A5F9-9F14E4504EEC}" sibTransId="{C2A848D0-B7FE-436A-BF80-CF1046158045}"/>
    <dgm:cxn modelId="{52E28AA2-EFBB-4D13-85D7-C04CA2368F4E}" type="presOf" srcId="{F58922DB-22A2-4FD8-95E2-8566DDFE95F3}" destId="{5A6E0A9C-0E33-46C6-A554-169CF0176826}" srcOrd="0" destOrd="0" presId="urn:microsoft.com/office/officeart/2005/8/layout/chevron2"/>
    <dgm:cxn modelId="{9E825768-67A3-435C-ABD5-9A39800FB273}" srcId="{EEE800AE-F95F-4BBD-B0C9-3F69531C3F82}" destId="{D94B7DE3-1DA0-4DC3-9559-9D02413E11D0}" srcOrd="0" destOrd="0" parTransId="{D8AA3B88-1ECA-49BC-BABF-83AD4FBF700E}" sibTransId="{A738D143-B13E-471F-B47B-DC3E58910D43}"/>
    <dgm:cxn modelId="{2F605712-2D6D-4724-83D8-779144100DAA}" type="presOf" srcId="{AB173648-94E1-47A1-A699-B5F5EBB9810C}" destId="{ACC897D2-6EA4-4DAA-B459-6AAED78B2D08}" srcOrd="0" destOrd="0" presId="urn:microsoft.com/office/officeart/2005/8/layout/chevron2"/>
    <dgm:cxn modelId="{CE7FFBFE-3B3A-43C9-ACE5-1DC1B8165B18}" type="presOf" srcId="{12DAEC33-72E7-4BD4-BD75-3C3F90DE35E3}" destId="{14F3828B-4487-46A8-9BDA-908995791520}" srcOrd="0" destOrd="0" presId="urn:microsoft.com/office/officeart/2005/8/layout/chevron2"/>
    <dgm:cxn modelId="{3DF51492-91A2-4DC0-AF1B-EE6F3242BCE4}" srcId="{F70B1830-E7FA-46B4-9B92-FC65734816EF}" destId="{35583CC0-006D-4424-8CD4-9CFEB7F4BB34}" srcOrd="0" destOrd="0" parTransId="{AA2655C0-1822-4352-8A80-F670DCB54B90}" sibTransId="{6B2F4DD3-B536-4588-8C4F-F14D7DCF251E}"/>
    <dgm:cxn modelId="{55F49238-4D56-476B-855A-208512CA2E42}" srcId="{F751A8D3-BA03-4B4A-BD80-32E1C47A37C0}" destId="{1301485E-48DD-41F3-8053-47F43DA1DA6B}" srcOrd="0" destOrd="0" parTransId="{BDFE1CCB-4AD2-401E-8F18-7CD8A4A3F6CE}" sibTransId="{E7FE048B-06ED-4325-B6AE-CEA4B1F95F14}"/>
    <dgm:cxn modelId="{F5DCB75F-3F8A-48FD-BB4E-565CFAECCB9F}" srcId="{7130D5DC-C25F-4919-952B-FC64F4A38EFE}" destId="{7625B20F-6CF7-439B-BEC8-B6B2D0A08E7F}" srcOrd="0" destOrd="0" parTransId="{5C803E4A-2B17-4D1B-8801-9DC1D34919B6}" sibTransId="{2CD97EC8-E836-490C-99B7-9123AD210033}"/>
    <dgm:cxn modelId="{06CFF8D6-41DE-45A7-9DDE-87099EE63940}" type="presOf" srcId="{D94B7DE3-1DA0-4DC3-9559-9D02413E11D0}" destId="{442148FA-B7E1-471F-9762-C0CCBEE3BC8F}" srcOrd="0" destOrd="0" presId="urn:microsoft.com/office/officeart/2005/8/layout/chevron2"/>
    <dgm:cxn modelId="{DB59C4EF-9735-46EE-8123-0FBA8644D1E0}" srcId="{12DAEC33-72E7-4BD4-BD75-3C3F90DE35E3}" destId="{8AA2F666-487F-4B49-8F42-3984BD676FBC}" srcOrd="0" destOrd="0" parTransId="{0BDA1A67-2769-43DE-8535-E43D0ED9DC17}" sibTransId="{9EF883D5-0E81-463A-8BEC-C38293669460}"/>
    <dgm:cxn modelId="{9CDBFA54-49AE-48C6-B1DF-94E56411F389}" type="presOf" srcId="{EEE800AE-F95F-4BBD-B0C9-3F69531C3F82}" destId="{1FB1DB91-B2FC-45A3-A585-D4DFB7B07B85}" srcOrd="0" destOrd="0" presId="urn:microsoft.com/office/officeart/2005/8/layout/chevron2"/>
    <dgm:cxn modelId="{56CF7B87-7FAF-42C5-8102-B1D1D2A328BD}" type="presOf" srcId="{A2EB939E-3CA2-4C90-A57A-3A732D87B718}" destId="{A6338C72-E6C1-4BEB-8E6C-2F31C8539BDC}" srcOrd="0" destOrd="0" presId="urn:microsoft.com/office/officeart/2005/8/layout/chevron2"/>
    <dgm:cxn modelId="{A6BCA0DE-3D11-40E6-BB89-14C5A1B7043D}" srcId="{12DAEC33-72E7-4BD4-BD75-3C3F90DE35E3}" destId="{C8017437-F02C-47DF-9FCE-C5566D4C4EB9}" srcOrd="1" destOrd="0" parTransId="{1CA82E82-77F8-468E-9811-BA792DD1C8C2}" sibTransId="{09861AF2-9394-4AD0-BEDB-5B5D05A239AE}"/>
    <dgm:cxn modelId="{A0265560-A52B-43A0-9F0D-161EA6652341}" srcId="{E5B309C6-1870-439A-9DC8-B7E05D29EA35}" destId="{A2EB939E-3CA2-4C90-A57A-3A732D87B718}" srcOrd="0" destOrd="0" parTransId="{1D91F996-9BAF-470F-AEF3-67A03E33DA80}" sibTransId="{FC684138-77F9-4E1A-AB1D-7053E9AC0FC2}"/>
    <dgm:cxn modelId="{92BEAE5F-1E10-4CAB-B9EE-5C4CAC6F8510}" srcId="{12DAEC33-72E7-4BD4-BD75-3C3F90DE35E3}" destId="{F70B1830-E7FA-46B4-9B92-FC65734816EF}" srcOrd="3" destOrd="0" parTransId="{4166F016-1110-4DB3-A991-D5D127EF1517}" sibTransId="{DC0B14EE-39DA-48EB-86AA-D297024A99C1}"/>
    <dgm:cxn modelId="{35762ACF-0D26-47E3-B65A-60293358C04F}" type="presOf" srcId="{C8017437-F02C-47DF-9FCE-C5566D4C4EB9}" destId="{359A5911-2836-4F3D-AA2D-CBFCA57AB2E7}" srcOrd="0" destOrd="0" presId="urn:microsoft.com/office/officeart/2005/8/layout/chevron2"/>
    <dgm:cxn modelId="{6CF6B8FF-9D41-43B0-9544-5A008F7FB724}" type="presOf" srcId="{7625B20F-6CF7-439B-BEC8-B6B2D0A08E7F}" destId="{A17E2D87-AE07-48A3-B220-67DCB036F5EC}" srcOrd="0" destOrd="0" presId="urn:microsoft.com/office/officeart/2005/8/layout/chevron2"/>
    <dgm:cxn modelId="{C50F2E84-D523-46CB-A3CD-6005A98291CB}" type="presOf" srcId="{8AA2F666-487F-4B49-8F42-3984BD676FBC}" destId="{8C050C34-3060-42C0-AAB6-1B066E6B5CC7}" srcOrd="0" destOrd="0" presId="urn:microsoft.com/office/officeart/2005/8/layout/chevron2"/>
    <dgm:cxn modelId="{8B76A8E6-8EBF-4432-B1A4-A6E18D678DF8}" srcId="{C8017437-F02C-47DF-9FCE-C5566D4C4EB9}" destId="{BDDCFF91-C1EC-40FA-AAD9-45B32A77721F}" srcOrd="0" destOrd="0" parTransId="{B8F31D2D-AAC0-4DF9-9B73-3B4591E7E00B}" sibTransId="{C17F2705-8537-486B-B78B-9D263350FF12}"/>
    <dgm:cxn modelId="{9ADC6C67-9843-4315-B34E-039A432F7AD8}" srcId="{12DAEC33-72E7-4BD4-BD75-3C3F90DE35E3}" destId="{EEE800AE-F95F-4BBD-B0C9-3F69531C3F82}" srcOrd="5" destOrd="0" parTransId="{42507D32-9D07-4D64-B145-E404C5AE1761}" sibTransId="{F06F921B-9AC3-48AE-A8E1-498B783C8C03}"/>
    <dgm:cxn modelId="{C4CCD018-22F5-4C6E-A60B-7083782EA197}" type="presOf" srcId="{7130D5DC-C25F-4919-952B-FC64F4A38EFE}" destId="{635D338C-1BFB-4C25-A26F-C1752DBC4C4D}" srcOrd="0" destOrd="0" presId="urn:microsoft.com/office/officeart/2005/8/layout/chevron2"/>
    <dgm:cxn modelId="{9F7958C9-FE17-42A4-AEF6-F285455A8523}" type="presOf" srcId="{35583CC0-006D-4424-8CD4-9CFEB7F4BB34}" destId="{C233DBD2-44B4-45A5-AA41-AB3F02D6EFC0}" srcOrd="0" destOrd="0" presId="urn:microsoft.com/office/officeart/2005/8/layout/chevron2"/>
    <dgm:cxn modelId="{701A5E06-4B6B-4DFC-ADED-E2A995245BFC}" srcId="{12DAEC33-72E7-4BD4-BD75-3C3F90DE35E3}" destId="{F751A8D3-BA03-4B4A-BD80-32E1C47A37C0}" srcOrd="6" destOrd="0" parTransId="{8BF84FCB-2805-4022-8FE5-123B868F0110}" sibTransId="{0E8538CF-01EF-472E-A5D9-0F309651B31F}"/>
    <dgm:cxn modelId="{47F8B008-9426-4C92-BDF6-039DD78A9F22}" srcId="{12DAEC33-72E7-4BD4-BD75-3C3F90DE35E3}" destId="{E5B309C6-1870-439A-9DC8-B7E05D29EA35}" srcOrd="2" destOrd="0" parTransId="{31D8F2EA-FE0E-48CB-9F80-1E6747CAFB5C}" sibTransId="{C4055348-BC66-4351-8F46-D3EBA79B5DC4}"/>
    <dgm:cxn modelId="{7E61D1CC-6D60-45B3-B6A2-CD09921C85BF}" type="presOf" srcId="{0CD27997-6B67-4C95-A8AA-DC7635949506}" destId="{1422479C-A5AE-445C-B932-2445F5218621}" srcOrd="0" destOrd="0" presId="urn:microsoft.com/office/officeart/2005/8/layout/chevron2"/>
    <dgm:cxn modelId="{C9DF5461-DE79-4FE8-98D3-4990FF67EA29}" type="presOf" srcId="{F70B1830-E7FA-46B4-9B92-FC65734816EF}" destId="{272EC525-7586-491F-90D4-9C5CAD809248}" srcOrd="0" destOrd="0" presId="urn:microsoft.com/office/officeart/2005/8/layout/chevron2"/>
    <dgm:cxn modelId="{015B94EA-2BBE-4D65-B5F4-3C6E8B167269}" type="presOf" srcId="{F65C7A17-7163-4A80-9788-8E94A5CD775F}" destId="{05503AC2-CA7D-4AC5-AA44-AE2D3468429E}" srcOrd="0" destOrd="0" presId="urn:microsoft.com/office/officeart/2005/8/layout/chevron2"/>
    <dgm:cxn modelId="{86D3744F-40D6-4E90-BCCE-F898BB7B5BF8}" type="presOf" srcId="{64967E69-E5BF-49B1-9BFB-32EE5DA1CAA0}" destId="{D23778A4-1876-42DB-8A69-8F7A0AD201EC}" srcOrd="0" destOrd="0" presId="urn:microsoft.com/office/officeart/2005/8/layout/chevron2"/>
    <dgm:cxn modelId="{5119FDE7-A867-4657-AFB6-EE023B73E161}" type="presOf" srcId="{BDDCFF91-C1EC-40FA-AAD9-45B32A77721F}" destId="{D2D25D66-2F54-441C-97D2-8E0E44C71841}" srcOrd="0" destOrd="0" presId="urn:microsoft.com/office/officeart/2005/8/layout/chevron2"/>
    <dgm:cxn modelId="{DEB9B40A-C414-4E42-AF77-6630BF7FE8CF}" srcId="{AB173648-94E1-47A1-A699-B5F5EBB9810C}" destId="{F65C7A17-7163-4A80-9788-8E94A5CD775F}" srcOrd="0" destOrd="0" parTransId="{6B8B9EBE-AC6E-4B0F-BE5F-D993DA7A5EB9}" sibTransId="{01C3C09D-9358-49F1-B646-CB2C45E594CB}"/>
    <dgm:cxn modelId="{3F02C549-21B9-4A6E-9506-FE7238432698}" type="presParOf" srcId="{14F3828B-4487-46A8-9BDA-908995791520}" destId="{DC5D4D02-1532-469F-BE0D-F9A692B11D13}" srcOrd="0" destOrd="0" presId="urn:microsoft.com/office/officeart/2005/8/layout/chevron2"/>
    <dgm:cxn modelId="{95B0D5FA-5335-4F5A-9F15-1C60EB1997F7}" type="presParOf" srcId="{DC5D4D02-1532-469F-BE0D-F9A692B11D13}" destId="{8C050C34-3060-42C0-AAB6-1B066E6B5CC7}" srcOrd="0" destOrd="0" presId="urn:microsoft.com/office/officeart/2005/8/layout/chevron2"/>
    <dgm:cxn modelId="{C9252157-28E9-41C8-960D-82CE706348BC}" type="presParOf" srcId="{DC5D4D02-1532-469F-BE0D-F9A692B11D13}" destId="{5A6E0A9C-0E33-46C6-A554-169CF0176826}" srcOrd="1" destOrd="0" presId="urn:microsoft.com/office/officeart/2005/8/layout/chevron2"/>
    <dgm:cxn modelId="{80DB02B1-A17A-4E3B-B89E-94A15A608E29}" type="presParOf" srcId="{14F3828B-4487-46A8-9BDA-908995791520}" destId="{834D78D4-792B-4166-8E39-BB7A3AA19EFE}" srcOrd="1" destOrd="0" presId="urn:microsoft.com/office/officeart/2005/8/layout/chevron2"/>
    <dgm:cxn modelId="{F2475901-7CCA-4046-9D72-94043CB5534A}" type="presParOf" srcId="{14F3828B-4487-46A8-9BDA-908995791520}" destId="{8C0F1330-C6D6-4817-9DA9-A194F15738F9}" srcOrd="2" destOrd="0" presId="urn:microsoft.com/office/officeart/2005/8/layout/chevron2"/>
    <dgm:cxn modelId="{D4565E51-9E76-4F39-9B36-76C5EF42F425}" type="presParOf" srcId="{8C0F1330-C6D6-4817-9DA9-A194F15738F9}" destId="{359A5911-2836-4F3D-AA2D-CBFCA57AB2E7}" srcOrd="0" destOrd="0" presId="urn:microsoft.com/office/officeart/2005/8/layout/chevron2"/>
    <dgm:cxn modelId="{FD5B6C6D-851A-49D2-AB39-122643C9CBED}" type="presParOf" srcId="{8C0F1330-C6D6-4817-9DA9-A194F15738F9}" destId="{D2D25D66-2F54-441C-97D2-8E0E44C71841}" srcOrd="1" destOrd="0" presId="urn:microsoft.com/office/officeart/2005/8/layout/chevron2"/>
    <dgm:cxn modelId="{9DF90717-E933-4ED2-8A94-E92F9C9D8822}" type="presParOf" srcId="{14F3828B-4487-46A8-9BDA-908995791520}" destId="{4F30710B-E653-4487-B412-53B2F5828872}" srcOrd="3" destOrd="0" presId="urn:microsoft.com/office/officeart/2005/8/layout/chevron2"/>
    <dgm:cxn modelId="{395D17DE-4176-4420-8482-9F15B72883D7}" type="presParOf" srcId="{14F3828B-4487-46A8-9BDA-908995791520}" destId="{3E3C4644-5E31-47FC-9175-568B308F4E3B}" srcOrd="4" destOrd="0" presId="urn:microsoft.com/office/officeart/2005/8/layout/chevron2"/>
    <dgm:cxn modelId="{C80C5B81-6DA7-4D99-87C4-506B8D8A3222}" type="presParOf" srcId="{3E3C4644-5E31-47FC-9175-568B308F4E3B}" destId="{C3FFA9CA-4E12-4111-83F9-A4023AB07504}" srcOrd="0" destOrd="0" presId="urn:microsoft.com/office/officeart/2005/8/layout/chevron2"/>
    <dgm:cxn modelId="{CC6DF7EF-1791-4A5E-8599-36316BB716C7}" type="presParOf" srcId="{3E3C4644-5E31-47FC-9175-568B308F4E3B}" destId="{A6338C72-E6C1-4BEB-8E6C-2F31C8539BDC}" srcOrd="1" destOrd="0" presId="urn:microsoft.com/office/officeart/2005/8/layout/chevron2"/>
    <dgm:cxn modelId="{EA8E42A5-1226-4543-A236-881076CBA65C}" type="presParOf" srcId="{14F3828B-4487-46A8-9BDA-908995791520}" destId="{926A5A89-F3AB-439B-8154-68D9B92C7AC3}" srcOrd="5" destOrd="0" presId="urn:microsoft.com/office/officeart/2005/8/layout/chevron2"/>
    <dgm:cxn modelId="{DE16394A-4D78-492A-B9EA-EF15BB585231}" type="presParOf" srcId="{14F3828B-4487-46A8-9BDA-908995791520}" destId="{CDE84122-CC75-47EA-A99F-C66FC14F3FA4}" srcOrd="6" destOrd="0" presId="urn:microsoft.com/office/officeart/2005/8/layout/chevron2"/>
    <dgm:cxn modelId="{82F7081B-4E90-4FAF-A05D-D511264770E4}" type="presParOf" srcId="{CDE84122-CC75-47EA-A99F-C66FC14F3FA4}" destId="{272EC525-7586-491F-90D4-9C5CAD809248}" srcOrd="0" destOrd="0" presId="urn:microsoft.com/office/officeart/2005/8/layout/chevron2"/>
    <dgm:cxn modelId="{660464C2-D45B-45D8-9A8F-A38CC6AFC596}" type="presParOf" srcId="{CDE84122-CC75-47EA-A99F-C66FC14F3FA4}" destId="{C233DBD2-44B4-45A5-AA41-AB3F02D6EFC0}" srcOrd="1" destOrd="0" presId="urn:microsoft.com/office/officeart/2005/8/layout/chevron2"/>
    <dgm:cxn modelId="{E46B7B81-975D-4AEE-900A-8253D6FC524B}" type="presParOf" srcId="{14F3828B-4487-46A8-9BDA-908995791520}" destId="{B3DB96A6-B5B8-4342-9A9B-6AA6ADF346AA}" srcOrd="7" destOrd="0" presId="urn:microsoft.com/office/officeart/2005/8/layout/chevron2"/>
    <dgm:cxn modelId="{EAB47114-6FD3-4E15-B088-B59726A13492}" type="presParOf" srcId="{14F3828B-4487-46A8-9BDA-908995791520}" destId="{25BEE9AC-41F3-4EF9-8168-0A3D5C2F033D}" srcOrd="8" destOrd="0" presId="urn:microsoft.com/office/officeart/2005/8/layout/chevron2"/>
    <dgm:cxn modelId="{58327D24-4B66-4D60-86E5-19C71F9FB5D4}" type="presParOf" srcId="{25BEE9AC-41F3-4EF9-8168-0A3D5C2F033D}" destId="{ACC897D2-6EA4-4DAA-B459-6AAED78B2D08}" srcOrd="0" destOrd="0" presId="urn:microsoft.com/office/officeart/2005/8/layout/chevron2"/>
    <dgm:cxn modelId="{13D15398-F68F-4E7D-B3FF-5F72873B5424}" type="presParOf" srcId="{25BEE9AC-41F3-4EF9-8168-0A3D5C2F033D}" destId="{05503AC2-CA7D-4AC5-AA44-AE2D3468429E}" srcOrd="1" destOrd="0" presId="urn:microsoft.com/office/officeart/2005/8/layout/chevron2"/>
    <dgm:cxn modelId="{1129A56D-988F-4002-8DAB-999C334E12EE}" type="presParOf" srcId="{14F3828B-4487-46A8-9BDA-908995791520}" destId="{FA1E5A7A-7163-4B35-92DA-9DC689CD9CC7}" srcOrd="9" destOrd="0" presId="urn:microsoft.com/office/officeart/2005/8/layout/chevron2"/>
    <dgm:cxn modelId="{C1E71FAD-ADD4-41CD-BD61-8416C07390E6}" type="presParOf" srcId="{14F3828B-4487-46A8-9BDA-908995791520}" destId="{EE871388-B45A-4B76-BB05-6C43FF1538B6}" srcOrd="10" destOrd="0" presId="urn:microsoft.com/office/officeart/2005/8/layout/chevron2"/>
    <dgm:cxn modelId="{DC623B60-30BA-4500-86CC-F0A9281A51F1}" type="presParOf" srcId="{EE871388-B45A-4B76-BB05-6C43FF1538B6}" destId="{1FB1DB91-B2FC-45A3-A585-D4DFB7B07B85}" srcOrd="0" destOrd="0" presId="urn:microsoft.com/office/officeart/2005/8/layout/chevron2"/>
    <dgm:cxn modelId="{7C94FAF0-9935-498A-AD16-30D7E42D96E8}" type="presParOf" srcId="{EE871388-B45A-4B76-BB05-6C43FF1538B6}" destId="{442148FA-B7E1-471F-9762-C0CCBEE3BC8F}" srcOrd="1" destOrd="0" presId="urn:microsoft.com/office/officeart/2005/8/layout/chevron2"/>
    <dgm:cxn modelId="{A95FDC5F-2698-4E7C-8A8B-89AFC51061AF}" type="presParOf" srcId="{14F3828B-4487-46A8-9BDA-908995791520}" destId="{5AE9F9BC-4C32-439B-9725-190F3527E990}" srcOrd="11" destOrd="0" presId="urn:microsoft.com/office/officeart/2005/8/layout/chevron2"/>
    <dgm:cxn modelId="{46D0E37A-AE66-4A57-A2E2-E8CCAAC3986E}" type="presParOf" srcId="{14F3828B-4487-46A8-9BDA-908995791520}" destId="{EE5CF1DC-0669-46D3-A6D6-43D3D5375389}" srcOrd="12" destOrd="0" presId="urn:microsoft.com/office/officeart/2005/8/layout/chevron2"/>
    <dgm:cxn modelId="{36D644FF-5B4E-476A-87B7-1C79C8D61236}" type="presParOf" srcId="{EE5CF1DC-0669-46D3-A6D6-43D3D5375389}" destId="{98067588-D4C6-453D-8D65-1B8FA2239A5D}" srcOrd="0" destOrd="0" presId="urn:microsoft.com/office/officeart/2005/8/layout/chevron2"/>
    <dgm:cxn modelId="{E899B79C-FADA-4553-AF5D-CF89127B80F7}" type="presParOf" srcId="{EE5CF1DC-0669-46D3-A6D6-43D3D5375389}" destId="{0CC30E30-6CAD-43FA-9D14-CADFECD7600A}" srcOrd="1" destOrd="0" presId="urn:microsoft.com/office/officeart/2005/8/layout/chevron2"/>
    <dgm:cxn modelId="{68403C3D-E028-46C0-A948-AD2819F54A4D}" type="presParOf" srcId="{14F3828B-4487-46A8-9BDA-908995791520}" destId="{8F2FBBE5-8AA7-4A79-8A1B-A3C5758F06BD}" srcOrd="13" destOrd="0" presId="urn:microsoft.com/office/officeart/2005/8/layout/chevron2"/>
    <dgm:cxn modelId="{5D41E02D-08F7-4BD4-A780-99B59248E388}" type="presParOf" srcId="{14F3828B-4487-46A8-9BDA-908995791520}" destId="{B80DD78F-1977-4A64-9DC8-79B57C3278D7}" srcOrd="14" destOrd="0" presId="urn:microsoft.com/office/officeart/2005/8/layout/chevron2"/>
    <dgm:cxn modelId="{85FAF263-66D1-4E72-BBD3-5F3C412B4855}" type="presParOf" srcId="{B80DD78F-1977-4A64-9DC8-79B57C3278D7}" destId="{D23778A4-1876-42DB-8A69-8F7A0AD201EC}" srcOrd="0" destOrd="0" presId="urn:microsoft.com/office/officeart/2005/8/layout/chevron2"/>
    <dgm:cxn modelId="{6B48B325-8E61-48FE-B32F-C6763136E026}" type="presParOf" srcId="{B80DD78F-1977-4A64-9DC8-79B57C3278D7}" destId="{1422479C-A5AE-445C-B932-2445F5218621}" srcOrd="1" destOrd="0" presId="urn:microsoft.com/office/officeart/2005/8/layout/chevron2"/>
    <dgm:cxn modelId="{5739B893-3A5C-4175-B4BC-DBF3F6AF8E5B}" type="presParOf" srcId="{14F3828B-4487-46A8-9BDA-908995791520}" destId="{AB8AA9D2-370B-4873-9DFA-239026D74903}" srcOrd="15" destOrd="0" presId="urn:microsoft.com/office/officeart/2005/8/layout/chevron2"/>
    <dgm:cxn modelId="{4203150D-1455-43A5-A151-F10BE2422229}" type="presParOf" srcId="{14F3828B-4487-46A8-9BDA-908995791520}" destId="{AF108E97-BAFC-4354-89BB-5F5D267FE1E6}" srcOrd="16" destOrd="0" presId="urn:microsoft.com/office/officeart/2005/8/layout/chevron2"/>
    <dgm:cxn modelId="{8F81316E-16D7-458C-848A-9664FE581B25}" type="presParOf" srcId="{AF108E97-BAFC-4354-89BB-5F5D267FE1E6}" destId="{635D338C-1BFB-4C25-A26F-C1752DBC4C4D}" srcOrd="0" destOrd="0" presId="urn:microsoft.com/office/officeart/2005/8/layout/chevron2"/>
    <dgm:cxn modelId="{D40A42F3-CBA6-4C16-A52E-4D99B2C48D86}" type="presParOf" srcId="{AF108E97-BAFC-4354-89BB-5F5D267FE1E6}" destId="{A17E2D87-AE07-48A3-B220-67DCB036F5E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40E1A1-7B68-4C44-BC1C-1AEADACBAC78}">
      <dsp:nvSpPr>
        <dsp:cNvPr id="0" name=""/>
        <dsp:cNvSpPr/>
      </dsp:nvSpPr>
      <dsp:spPr>
        <a:xfrm>
          <a:off x="2522" y="43271"/>
          <a:ext cx="1946377" cy="38305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Воспитательные</a:t>
          </a:r>
          <a:endParaRPr lang="ru-RU" sz="1900" kern="1200" dirty="0"/>
        </a:p>
      </dsp:txBody>
      <dsp:txXfrm>
        <a:off x="13741" y="54490"/>
        <a:ext cx="1923939" cy="360617"/>
      </dsp:txXfrm>
    </dsp:sp>
    <dsp:sp modelId="{684C31C2-C20C-4742-B0AD-DA46B00501FF}">
      <dsp:nvSpPr>
        <dsp:cNvPr id="0" name=""/>
        <dsp:cNvSpPr/>
      </dsp:nvSpPr>
      <dsp:spPr>
        <a:xfrm>
          <a:off x="197160" y="426327"/>
          <a:ext cx="165276" cy="6568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6850"/>
              </a:lnTo>
              <a:lnTo>
                <a:pt x="165276" y="65685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53A1C5-496B-4AC8-B416-070AC6B47147}">
      <dsp:nvSpPr>
        <dsp:cNvPr id="0" name=""/>
        <dsp:cNvSpPr/>
      </dsp:nvSpPr>
      <dsp:spPr>
        <a:xfrm>
          <a:off x="362436" y="550899"/>
          <a:ext cx="1621973" cy="10645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Воспитать добросовестное отношение к труду, общественной собственности, дисциплину</a:t>
          </a:r>
          <a:endParaRPr lang="ru-RU" sz="1200" kern="1200" dirty="0"/>
        </a:p>
      </dsp:txBody>
      <dsp:txXfrm>
        <a:off x="393616" y="582079"/>
        <a:ext cx="1559613" cy="1002196"/>
      </dsp:txXfrm>
    </dsp:sp>
    <dsp:sp modelId="{C284A200-9EDF-4D82-ACC0-439EE5BD20C0}">
      <dsp:nvSpPr>
        <dsp:cNvPr id="0" name=""/>
        <dsp:cNvSpPr/>
      </dsp:nvSpPr>
      <dsp:spPr>
        <a:xfrm>
          <a:off x="197160" y="426327"/>
          <a:ext cx="165276" cy="17513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1319"/>
              </a:lnTo>
              <a:lnTo>
                <a:pt x="165276" y="1751319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98E4EE-F462-46AD-865F-51C921F93FAF}">
      <dsp:nvSpPr>
        <dsp:cNvPr id="0" name=""/>
        <dsp:cNvSpPr/>
      </dsp:nvSpPr>
      <dsp:spPr>
        <a:xfrm>
          <a:off x="362436" y="1806617"/>
          <a:ext cx="1621973" cy="7420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>
              <a:latin typeface="+mn-lt"/>
              <a:ea typeface="+mn-ea"/>
              <a:cs typeface="+mn-cs"/>
            </a:rPr>
            <a:t>Воспитание чувства коллективизма, товарищества, взаимопомощи</a:t>
          </a:r>
          <a:endParaRPr lang="ru-RU" sz="1200" kern="1200" dirty="0" smtClean="0">
            <a:latin typeface="+mn-lt"/>
            <a:ea typeface="+mn-ea"/>
            <a:cs typeface="+mn-cs"/>
          </a:endParaRPr>
        </a:p>
      </dsp:txBody>
      <dsp:txXfrm>
        <a:off x="384170" y="1828351"/>
        <a:ext cx="1578505" cy="698590"/>
      </dsp:txXfrm>
    </dsp:sp>
    <dsp:sp modelId="{2D818366-7A2E-4CFE-99B2-35D4460275CE}">
      <dsp:nvSpPr>
        <dsp:cNvPr id="0" name=""/>
        <dsp:cNvSpPr/>
      </dsp:nvSpPr>
      <dsp:spPr>
        <a:xfrm>
          <a:off x="197160" y="426327"/>
          <a:ext cx="165276" cy="28352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5226"/>
              </a:lnTo>
              <a:lnTo>
                <a:pt x="165276" y="283522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DF3A86-4F22-4EB1-8A97-B6CFD67E00B4}">
      <dsp:nvSpPr>
        <dsp:cNvPr id="0" name=""/>
        <dsp:cNvSpPr/>
      </dsp:nvSpPr>
      <dsp:spPr>
        <a:xfrm>
          <a:off x="362436" y="2748890"/>
          <a:ext cx="1621973" cy="10253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>
              <a:latin typeface="+mn-lt"/>
              <a:ea typeface="+mn-ea"/>
              <a:cs typeface="+mn-cs"/>
            </a:rPr>
            <a:t>Воспитать высокие морально-волевые качества, сформировать христианское мировоззрение</a:t>
          </a:r>
          <a:endParaRPr lang="ru-RU" sz="1200" kern="1200" dirty="0"/>
        </a:p>
      </dsp:txBody>
      <dsp:txXfrm>
        <a:off x="392467" y="2778921"/>
        <a:ext cx="1561911" cy="965266"/>
      </dsp:txXfrm>
    </dsp:sp>
    <dsp:sp modelId="{73C3091D-3D7A-408E-BE6E-52A30809B378}">
      <dsp:nvSpPr>
        <dsp:cNvPr id="0" name=""/>
        <dsp:cNvSpPr/>
      </dsp:nvSpPr>
      <dsp:spPr>
        <a:xfrm>
          <a:off x="2392793" y="42128"/>
          <a:ext cx="1946377" cy="38305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Образовательные</a:t>
          </a:r>
          <a:endParaRPr lang="ru-RU" sz="1900" kern="1200" dirty="0"/>
        </a:p>
      </dsp:txBody>
      <dsp:txXfrm>
        <a:off x="2404012" y="53347"/>
        <a:ext cx="1923939" cy="360617"/>
      </dsp:txXfrm>
    </dsp:sp>
    <dsp:sp modelId="{0A47763C-FE01-4EEC-AFAB-1054EBD4370C}">
      <dsp:nvSpPr>
        <dsp:cNvPr id="0" name=""/>
        <dsp:cNvSpPr/>
      </dsp:nvSpPr>
      <dsp:spPr>
        <a:xfrm>
          <a:off x="2587431" y="425184"/>
          <a:ext cx="174957" cy="6535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3509"/>
              </a:lnTo>
              <a:lnTo>
                <a:pt x="174957" y="653509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7DD98A-FE4C-40FE-96F7-540D7D207305}">
      <dsp:nvSpPr>
        <dsp:cNvPr id="0" name=""/>
        <dsp:cNvSpPr/>
      </dsp:nvSpPr>
      <dsp:spPr>
        <a:xfrm>
          <a:off x="2762388" y="551410"/>
          <a:ext cx="1849056" cy="1054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>
              <a:latin typeface="+mn-lt"/>
              <a:ea typeface="+mn-ea"/>
              <a:cs typeface="+mn-cs"/>
            </a:rPr>
            <a:t>Владеть теоретическими и практическими знаниями, умениями и навыками, необходимыми для скаута-разведчика</a:t>
          </a:r>
          <a:endParaRPr lang="ru-RU" sz="1200" kern="1200" dirty="0"/>
        </a:p>
      </dsp:txBody>
      <dsp:txXfrm>
        <a:off x="2793275" y="582297"/>
        <a:ext cx="1787282" cy="992792"/>
      </dsp:txXfrm>
    </dsp:sp>
    <dsp:sp modelId="{8EDEB211-D68A-424D-B5FE-11240745B286}">
      <dsp:nvSpPr>
        <dsp:cNvPr id="0" name=""/>
        <dsp:cNvSpPr/>
      </dsp:nvSpPr>
      <dsp:spPr>
        <a:xfrm>
          <a:off x="2587431" y="425184"/>
          <a:ext cx="174957" cy="17194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9415"/>
              </a:lnTo>
              <a:lnTo>
                <a:pt x="174957" y="171941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AE328B-8CFB-47BD-81B1-2B49CC7662A2}">
      <dsp:nvSpPr>
        <dsp:cNvPr id="0" name=""/>
        <dsp:cNvSpPr/>
      </dsp:nvSpPr>
      <dsp:spPr>
        <a:xfrm>
          <a:off x="2762388" y="1817192"/>
          <a:ext cx="1849056" cy="6548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>
              <a:latin typeface="+mn-lt"/>
              <a:ea typeface="+mn-ea"/>
              <a:cs typeface="+mn-cs"/>
            </a:rPr>
            <a:t>Получить знания о начальной подготовке инструктора-общественника</a:t>
          </a:r>
          <a:endParaRPr lang="ru-RU" sz="1200" kern="1200" dirty="0"/>
        </a:p>
      </dsp:txBody>
      <dsp:txXfrm>
        <a:off x="2781567" y="1836371"/>
        <a:ext cx="1810698" cy="616455"/>
      </dsp:txXfrm>
    </dsp:sp>
    <dsp:sp modelId="{BD930040-E883-4177-9D07-5812F6DC4A80}">
      <dsp:nvSpPr>
        <dsp:cNvPr id="0" name=""/>
        <dsp:cNvSpPr/>
      </dsp:nvSpPr>
      <dsp:spPr>
        <a:xfrm>
          <a:off x="2587431" y="425184"/>
          <a:ext cx="174957" cy="26179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7908"/>
              </a:lnTo>
              <a:lnTo>
                <a:pt x="174957" y="2617908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9D50D0-A7E7-4952-B7C0-E9D73779F2BA}">
      <dsp:nvSpPr>
        <dsp:cNvPr id="0" name=""/>
        <dsp:cNvSpPr/>
      </dsp:nvSpPr>
      <dsp:spPr>
        <a:xfrm>
          <a:off x="2762388" y="2734645"/>
          <a:ext cx="1849056" cy="6168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>
              <a:latin typeface="+mn-lt"/>
              <a:ea typeface="+mn-ea"/>
              <a:cs typeface="+mn-cs"/>
            </a:rPr>
            <a:t>Изучить духовно-нравственные народные традиции России</a:t>
          </a:r>
          <a:endParaRPr lang="ru-RU" sz="1200" kern="1200" dirty="0"/>
        </a:p>
      </dsp:txBody>
      <dsp:txXfrm>
        <a:off x="2780456" y="2752713"/>
        <a:ext cx="1812920" cy="580757"/>
      </dsp:txXfrm>
    </dsp:sp>
    <dsp:sp modelId="{2BACB77E-998E-4F4C-8304-955B6D012CC6}">
      <dsp:nvSpPr>
        <dsp:cNvPr id="0" name=""/>
        <dsp:cNvSpPr/>
      </dsp:nvSpPr>
      <dsp:spPr>
        <a:xfrm>
          <a:off x="2587431" y="425184"/>
          <a:ext cx="174957" cy="32952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5220"/>
              </a:lnTo>
              <a:lnTo>
                <a:pt x="174957" y="329522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514B1C-A91F-47DA-959D-FE98334259A9}">
      <dsp:nvSpPr>
        <dsp:cNvPr id="0" name=""/>
        <dsp:cNvSpPr/>
      </dsp:nvSpPr>
      <dsp:spPr>
        <a:xfrm>
          <a:off x="2762388" y="3489261"/>
          <a:ext cx="1849056" cy="4622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>
              <a:latin typeface="+mn-lt"/>
              <a:ea typeface="+mn-ea"/>
              <a:cs typeface="+mn-cs"/>
            </a:rPr>
            <a:t>Иметь знания по оказанию доврачебной помощи</a:t>
          </a:r>
          <a:endParaRPr lang="ru-RU" sz="1200" kern="1200" dirty="0"/>
        </a:p>
      </dsp:txBody>
      <dsp:txXfrm>
        <a:off x="2775928" y="3502801"/>
        <a:ext cx="1821976" cy="435205"/>
      </dsp:txXfrm>
    </dsp:sp>
    <dsp:sp modelId="{FFDB93F7-3B98-415A-AFA4-DAB0777206F0}">
      <dsp:nvSpPr>
        <dsp:cNvPr id="0" name=""/>
        <dsp:cNvSpPr/>
      </dsp:nvSpPr>
      <dsp:spPr>
        <a:xfrm>
          <a:off x="4718186" y="43271"/>
          <a:ext cx="1946377" cy="38305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Развивающие</a:t>
          </a:r>
          <a:endParaRPr lang="ru-RU" sz="1900" kern="1200" dirty="0"/>
        </a:p>
      </dsp:txBody>
      <dsp:txXfrm>
        <a:off x="4729405" y="54490"/>
        <a:ext cx="1923939" cy="360617"/>
      </dsp:txXfrm>
    </dsp:sp>
    <dsp:sp modelId="{0E6A08C6-AEB2-41BB-85B9-F3EDF0EFD8D8}">
      <dsp:nvSpPr>
        <dsp:cNvPr id="0" name=""/>
        <dsp:cNvSpPr/>
      </dsp:nvSpPr>
      <dsp:spPr>
        <a:xfrm>
          <a:off x="4912824" y="426327"/>
          <a:ext cx="199232" cy="6956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5633"/>
              </a:lnTo>
              <a:lnTo>
                <a:pt x="199232" y="69563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34D6BB-AC7B-4C63-964F-784D8C481544}">
      <dsp:nvSpPr>
        <dsp:cNvPr id="0" name=""/>
        <dsp:cNvSpPr/>
      </dsp:nvSpPr>
      <dsp:spPr>
        <a:xfrm>
          <a:off x="5112057" y="570427"/>
          <a:ext cx="1621973" cy="11030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Развивать способности самостоятельно анализировать информацию, принимать решения</a:t>
          </a:r>
          <a:endParaRPr lang="ru-RU" sz="1200" kern="1200" dirty="0"/>
        </a:p>
      </dsp:txBody>
      <dsp:txXfrm>
        <a:off x="5144365" y="602735"/>
        <a:ext cx="1557357" cy="1038452"/>
      </dsp:txXfrm>
    </dsp:sp>
    <dsp:sp modelId="{B12ADB56-18A0-4C9A-A35D-53FEABA27F84}">
      <dsp:nvSpPr>
        <dsp:cNvPr id="0" name=""/>
        <dsp:cNvSpPr/>
      </dsp:nvSpPr>
      <dsp:spPr>
        <a:xfrm>
          <a:off x="4912824" y="426327"/>
          <a:ext cx="194637" cy="169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5258"/>
              </a:lnTo>
              <a:lnTo>
                <a:pt x="194637" y="1695258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617376-6D66-45AD-9A29-1AEACFF38B28}">
      <dsp:nvSpPr>
        <dsp:cNvPr id="0" name=""/>
        <dsp:cNvSpPr/>
      </dsp:nvSpPr>
      <dsp:spPr>
        <a:xfrm>
          <a:off x="5107462" y="1940850"/>
          <a:ext cx="1621973" cy="3614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+mn-lt"/>
              <a:ea typeface="+mn-ea"/>
              <a:cs typeface="+mn-cs"/>
            </a:rPr>
            <a:t>Развивать интерес к познанию нового</a:t>
          </a:r>
          <a:endParaRPr lang="ru-RU" sz="1200" kern="1200" dirty="0"/>
        </a:p>
      </dsp:txBody>
      <dsp:txXfrm>
        <a:off x="5118049" y="1951437"/>
        <a:ext cx="1600799" cy="340297"/>
      </dsp:txXfrm>
    </dsp:sp>
    <dsp:sp modelId="{12759A23-1D93-454A-9B35-622978E7404F}">
      <dsp:nvSpPr>
        <dsp:cNvPr id="0" name=""/>
        <dsp:cNvSpPr/>
      </dsp:nvSpPr>
      <dsp:spPr>
        <a:xfrm>
          <a:off x="4912824" y="426327"/>
          <a:ext cx="194637" cy="23418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1892"/>
              </a:lnTo>
              <a:lnTo>
                <a:pt x="194637" y="234189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B024D7-B2EC-4D84-AD98-9B6A1887F334}">
      <dsp:nvSpPr>
        <dsp:cNvPr id="0" name=""/>
        <dsp:cNvSpPr/>
      </dsp:nvSpPr>
      <dsp:spPr>
        <a:xfrm>
          <a:off x="5107462" y="2508049"/>
          <a:ext cx="1621973" cy="5203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+mn-lt"/>
              <a:ea typeface="+mn-ea"/>
              <a:cs typeface="+mn-cs"/>
            </a:rPr>
            <a:t>Сформировать активную гражданскую позицию</a:t>
          </a:r>
          <a:endParaRPr lang="ru-RU" sz="1200" kern="1200" dirty="0"/>
        </a:p>
      </dsp:txBody>
      <dsp:txXfrm>
        <a:off x="5122702" y="2523289"/>
        <a:ext cx="1591493" cy="489861"/>
      </dsp:txXfrm>
    </dsp:sp>
    <dsp:sp modelId="{CA2A5841-2EE4-4322-92C9-A43126789AA9}">
      <dsp:nvSpPr>
        <dsp:cNvPr id="0" name=""/>
        <dsp:cNvSpPr/>
      </dsp:nvSpPr>
      <dsp:spPr>
        <a:xfrm>
          <a:off x="4912824" y="426327"/>
          <a:ext cx="194637" cy="30509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0993"/>
              </a:lnTo>
              <a:lnTo>
                <a:pt x="194637" y="305099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AC1C14-DF88-48F9-9514-E8B10595BB0D}">
      <dsp:nvSpPr>
        <dsp:cNvPr id="0" name=""/>
        <dsp:cNvSpPr/>
      </dsp:nvSpPr>
      <dsp:spPr>
        <a:xfrm>
          <a:off x="5107462" y="3234118"/>
          <a:ext cx="1621973" cy="4864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Развивать лидерские качества</a:t>
          </a:r>
          <a:endParaRPr lang="ru-RU" sz="1200" kern="1200" dirty="0"/>
        </a:p>
      </dsp:txBody>
      <dsp:txXfrm>
        <a:off x="5121708" y="3248364"/>
        <a:ext cx="1593481" cy="457913"/>
      </dsp:txXfrm>
    </dsp:sp>
    <dsp:sp modelId="{788C937B-CA81-4147-BCE4-1835740E0AE8}">
      <dsp:nvSpPr>
        <dsp:cNvPr id="0" name=""/>
        <dsp:cNvSpPr/>
      </dsp:nvSpPr>
      <dsp:spPr>
        <a:xfrm>
          <a:off x="7078536" y="61705"/>
          <a:ext cx="2055972" cy="3684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Оздоровительные</a:t>
          </a:r>
          <a:endParaRPr lang="ru-RU" sz="1900" kern="1200" dirty="0"/>
        </a:p>
      </dsp:txBody>
      <dsp:txXfrm>
        <a:off x="7089326" y="72495"/>
        <a:ext cx="2034392" cy="346828"/>
      </dsp:txXfrm>
    </dsp:sp>
    <dsp:sp modelId="{A8846C50-CE19-495B-B50A-FCB6A4BB97FB}">
      <dsp:nvSpPr>
        <dsp:cNvPr id="0" name=""/>
        <dsp:cNvSpPr/>
      </dsp:nvSpPr>
      <dsp:spPr>
        <a:xfrm>
          <a:off x="7284134" y="430113"/>
          <a:ext cx="227726" cy="4541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4118"/>
              </a:lnTo>
              <a:lnTo>
                <a:pt x="227726" y="454118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E65E8B-B1A1-45FF-A43D-D6E6851A98EE}">
      <dsp:nvSpPr>
        <dsp:cNvPr id="0" name=""/>
        <dsp:cNvSpPr/>
      </dsp:nvSpPr>
      <dsp:spPr>
        <a:xfrm>
          <a:off x="7511861" y="605269"/>
          <a:ext cx="1316654" cy="557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Привить здоровый образ жизни</a:t>
          </a:r>
          <a:r>
            <a:rPr lang="ru-RU" sz="2500" kern="1200" dirty="0" smtClean="0"/>
            <a:t> </a:t>
          </a:r>
          <a:endParaRPr lang="ru-RU" sz="2500" kern="1200" dirty="0"/>
        </a:p>
      </dsp:txBody>
      <dsp:txXfrm>
        <a:off x="7528202" y="621610"/>
        <a:ext cx="1283972" cy="525242"/>
      </dsp:txXfrm>
    </dsp:sp>
    <dsp:sp modelId="{7E62958B-6034-4537-9C18-43737131F8A1}">
      <dsp:nvSpPr>
        <dsp:cNvPr id="0" name=""/>
        <dsp:cNvSpPr/>
      </dsp:nvSpPr>
      <dsp:spPr>
        <a:xfrm>
          <a:off x="7284134" y="430113"/>
          <a:ext cx="203079" cy="13624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2400"/>
              </a:lnTo>
              <a:lnTo>
                <a:pt x="203079" y="136240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E3FB0D-BFEB-4E36-BD90-1C621ADF2EB1}">
      <dsp:nvSpPr>
        <dsp:cNvPr id="0" name=""/>
        <dsp:cNvSpPr/>
      </dsp:nvSpPr>
      <dsp:spPr>
        <a:xfrm>
          <a:off x="7487213" y="1381058"/>
          <a:ext cx="1316654" cy="8229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Привить необходимые спортивные навыки и умения</a:t>
          </a:r>
          <a:endParaRPr lang="ru-RU" sz="1200" kern="1200" dirty="0"/>
        </a:p>
      </dsp:txBody>
      <dsp:txXfrm>
        <a:off x="7511315" y="1405160"/>
        <a:ext cx="1268450" cy="774705"/>
      </dsp:txXfrm>
    </dsp:sp>
    <dsp:sp modelId="{4AEE998C-DDDE-4089-8FB2-7C62482D90A7}">
      <dsp:nvSpPr>
        <dsp:cNvPr id="0" name=""/>
        <dsp:cNvSpPr/>
      </dsp:nvSpPr>
      <dsp:spPr>
        <a:xfrm>
          <a:off x="7284134" y="430113"/>
          <a:ext cx="203079" cy="2391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1036"/>
              </a:lnTo>
              <a:lnTo>
                <a:pt x="203079" y="239103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AE3370-B836-41F7-BC41-ACD18EB5C329}">
      <dsp:nvSpPr>
        <dsp:cNvPr id="0" name=""/>
        <dsp:cNvSpPr/>
      </dsp:nvSpPr>
      <dsp:spPr>
        <a:xfrm>
          <a:off x="7487213" y="2409695"/>
          <a:ext cx="1316654" cy="8229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Укрепить физическое и психическое здоровье, закалить организм</a:t>
          </a:r>
          <a:endParaRPr lang="ru-RU" sz="1200" kern="1200" dirty="0"/>
        </a:p>
      </dsp:txBody>
      <dsp:txXfrm>
        <a:off x="7511315" y="2433797"/>
        <a:ext cx="1268450" cy="7747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9ADED6-8E14-41FB-8855-E5E7AB153F18}">
      <dsp:nvSpPr>
        <dsp:cNvPr id="0" name=""/>
        <dsp:cNvSpPr/>
      </dsp:nvSpPr>
      <dsp:spPr>
        <a:xfrm>
          <a:off x="4259165" y="609390"/>
          <a:ext cx="3211524" cy="5094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185"/>
              </a:lnTo>
              <a:lnTo>
                <a:pt x="3211524" y="347185"/>
              </a:lnTo>
              <a:lnTo>
                <a:pt x="3211524" y="5094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416256-155A-4198-9552-6705B3A06C28}">
      <dsp:nvSpPr>
        <dsp:cNvPr id="0" name=""/>
        <dsp:cNvSpPr/>
      </dsp:nvSpPr>
      <dsp:spPr>
        <a:xfrm>
          <a:off x="4259165" y="609390"/>
          <a:ext cx="1070508" cy="5094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185"/>
              </a:lnTo>
              <a:lnTo>
                <a:pt x="1070508" y="347185"/>
              </a:lnTo>
              <a:lnTo>
                <a:pt x="1070508" y="5094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7EDD32-2F41-40F8-8CA8-6AD1D5ACE16A}">
      <dsp:nvSpPr>
        <dsp:cNvPr id="0" name=""/>
        <dsp:cNvSpPr/>
      </dsp:nvSpPr>
      <dsp:spPr>
        <a:xfrm>
          <a:off x="3188656" y="609390"/>
          <a:ext cx="1070508" cy="509464"/>
        </a:xfrm>
        <a:custGeom>
          <a:avLst/>
          <a:gdLst/>
          <a:ahLst/>
          <a:cxnLst/>
          <a:rect l="0" t="0" r="0" b="0"/>
          <a:pathLst>
            <a:path>
              <a:moveTo>
                <a:pt x="1070508" y="0"/>
              </a:moveTo>
              <a:lnTo>
                <a:pt x="1070508" y="347185"/>
              </a:lnTo>
              <a:lnTo>
                <a:pt x="0" y="347185"/>
              </a:lnTo>
              <a:lnTo>
                <a:pt x="0" y="5094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45F3AE-B685-4D5E-BF40-02FEC78FD0B8}">
      <dsp:nvSpPr>
        <dsp:cNvPr id="0" name=""/>
        <dsp:cNvSpPr/>
      </dsp:nvSpPr>
      <dsp:spPr>
        <a:xfrm>
          <a:off x="1047640" y="609390"/>
          <a:ext cx="3211524" cy="509464"/>
        </a:xfrm>
        <a:custGeom>
          <a:avLst/>
          <a:gdLst/>
          <a:ahLst/>
          <a:cxnLst/>
          <a:rect l="0" t="0" r="0" b="0"/>
          <a:pathLst>
            <a:path>
              <a:moveTo>
                <a:pt x="3211524" y="0"/>
              </a:moveTo>
              <a:lnTo>
                <a:pt x="3211524" y="347185"/>
              </a:lnTo>
              <a:lnTo>
                <a:pt x="0" y="347185"/>
              </a:lnTo>
              <a:lnTo>
                <a:pt x="0" y="5094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3E30A4-21D9-4C97-9FD3-953C79F79744}">
      <dsp:nvSpPr>
        <dsp:cNvPr id="0" name=""/>
        <dsp:cNvSpPr/>
      </dsp:nvSpPr>
      <dsp:spPr>
        <a:xfrm>
          <a:off x="1543135" y="999"/>
          <a:ext cx="5432059" cy="608391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AB0A06-A643-4D75-99A1-B6186182F048}">
      <dsp:nvSpPr>
        <dsp:cNvPr id="0" name=""/>
        <dsp:cNvSpPr/>
      </dsp:nvSpPr>
      <dsp:spPr>
        <a:xfrm>
          <a:off x="1737773" y="185905"/>
          <a:ext cx="5432059" cy="6083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latin typeface="Book Antiqua" panose="02040602050305030304" pitchFamily="18" charset="0"/>
            </a:rPr>
            <a:t>Форма занятий</a:t>
          </a:r>
          <a:endParaRPr lang="ru-RU" sz="2000" b="1" i="1" kern="1200" dirty="0">
            <a:latin typeface="Book Antiqua" panose="02040602050305030304" pitchFamily="18" charset="0"/>
          </a:endParaRPr>
        </a:p>
      </dsp:txBody>
      <dsp:txXfrm>
        <a:off x="1755592" y="203724"/>
        <a:ext cx="5396421" cy="572753"/>
      </dsp:txXfrm>
    </dsp:sp>
    <dsp:sp modelId="{897109DA-D1DC-4ED3-A216-A493C581B33D}">
      <dsp:nvSpPr>
        <dsp:cNvPr id="0" name=""/>
        <dsp:cNvSpPr/>
      </dsp:nvSpPr>
      <dsp:spPr>
        <a:xfrm>
          <a:off x="171770" y="1118855"/>
          <a:ext cx="1751740" cy="9994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29625E-66C0-4DC5-89F0-277D730D104C}">
      <dsp:nvSpPr>
        <dsp:cNvPr id="0" name=""/>
        <dsp:cNvSpPr/>
      </dsp:nvSpPr>
      <dsp:spPr>
        <a:xfrm>
          <a:off x="366408" y="1303761"/>
          <a:ext cx="1751740" cy="9994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Book Antiqua" panose="02040602050305030304" pitchFamily="18" charset="0"/>
            </a:rPr>
            <a:t>Теоретические</a:t>
          </a:r>
          <a:endParaRPr lang="ru-RU" sz="1600" kern="1200" dirty="0">
            <a:latin typeface="Book Antiqua" panose="02040602050305030304" pitchFamily="18" charset="0"/>
          </a:endParaRPr>
        </a:p>
      </dsp:txBody>
      <dsp:txXfrm>
        <a:off x="395682" y="1333035"/>
        <a:ext cx="1693192" cy="940947"/>
      </dsp:txXfrm>
    </dsp:sp>
    <dsp:sp modelId="{26B8BD5F-AD39-4764-A232-F9DA2BD7D0D3}">
      <dsp:nvSpPr>
        <dsp:cNvPr id="0" name=""/>
        <dsp:cNvSpPr/>
      </dsp:nvSpPr>
      <dsp:spPr>
        <a:xfrm>
          <a:off x="2312786" y="1118855"/>
          <a:ext cx="1751740" cy="9994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E3861C-A8F5-454A-81A6-E111986E460D}">
      <dsp:nvSpPr>
        <dsp:cNvPr id="0" name=""/>
        <dsp:cNvSpPr/>
      </dsp:nvSpPr>
      <dsp:spPr>
        <a:xfrm>
          <a:off x="2507424" y="1303761"/>
          <a:ext cx="1751740" cy="9994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Book Antiqua" panose="02040602050305030304" pitchFamily="18" charset="0"/>
            </a:rPr>
            <a:t>Практические</a:t>
          </a:r>
          <a:endParaRPr lang="ru-RU" sz="1600" kern="1200" dirty="0">
            <a:latin typeface="Book Antiqua" panose="02040602050305030304" pitchFamily="18" charset="0"/>
          </a:endParaRPr>
        </a:p>
      </dsp:txBody>
      <dsp:txXfrm>
        <a:off x="2536698" y="1333035"/>
        <a:ext cx="1693192" cy="940947"/>
      </dsp:txXfrm>
    </dsp:sp>
    <dsp:sp modelId="{A5386360-9367-41C1-86E4-AB8551262CC9}">
      <dsp:nvSpPr>
        <dsp:cNvPr id="0" name=""/>
        <dsp:cNvSpPr/>
      </dsp:nvSpPr>
      <dsp:spPr>
        <a:xfrm>
          <a:off x="4453802" y="1118855"/>
          <a:ext cx="1751740" cy="9994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D9930F-2408-4A38-89FC-EBC65EE645A3}">
      <dsp:nvSpPr>
        <dsp:cNvPr id="0" name=""/>
        <dsp:cNvSpPr/>
      </dsp:nvSpPr>
      <dsp:spPr>
        <a:xfrm>
          <a:off x="4648440" y="1303761"/>
          <a:ext cx="1751740" cy="9994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Book Antiqua" panose="02040602050305030304" pitchFamily="18" charset="0"/>
            </a:rPr>
            <a:t>Групповые</a:t>
          </a:r>
        </a:p>
      </dsp:txBody>
      <dsp:txXfrm>
        <a:off x="4677714" y="1333035"/>
        <a:ext cx="1693192" cy="940947"/>
      </dsp:txXfrm>
    </dsp:sp>
    <dsp:sp modelId="{52957297-A793-4332-A20C-87ADE1FDA52D}">
      <dsp:nvSpPr>
        <dsp:cNvPr id="0" name=""/>
        <dsp:cNvSpPr/>
      </dsp:nvSpPr>
      <dsp:spPr>
        <a:xfrm>
          <a:off x="6594819" y="1118855"/>
          <a:ext cx="1751740" cy="9994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D469F8-6789-473A-BA79-8AD339085B2B}">
      <dsp:nvSpPr>
        <dsp:cNvPr id="0" name=""/>
        <dsp:cNvSpPr/>
      </dsp:nvSpPr>
      <dsp:spPr>
        <a:xfrm>
          <a:off x="6789456" y="1303761"/>
          <a:ext cx="1751740" cy="9994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Book Antiqua" panose="02040602050305030304" pitchFamily="18" charset="0"/>
            </a:rPr>
            <a:t>Очная и дистанционная</a:t>
          </a:r>
          <a:endParaRPr lang="ru-RU" sz="1600" kern="1200" dirty="0">
            <a:latin typeface="Book Antiqua" panose="02040602050305030304" pitchFamily="18" charset="0"/>
          </a:endParaRPr>
        </a:p>
      </dsp:txBody>
      <dsp:txXfrm>
        <a:off x="6818730" y="1333035"/>
        <a:ext cx="1693192" cy="9409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0E05C6-F591-4B36-A8CB-4F3E87B85B72}">
      <dsp:nvSpPr>
        <dsp:cNvPr id="0" name=""/>
        <dsp:cNvSpPr/>
      </dsp:nvSpPr>
      <dsp:spPr>
        <a:xfrm>
          <a:off x="7286861" y="1963845"/>
          <a:ext cx="91440" cy="4532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32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7EDD32-2F41-40F8-8CA8-6AD1D5ACE16A}">
      <dsp:nvSpPr>
        <dsp:cNvPr id="0" name=""/>
        <dsp:cNvSpPr/>
      </dsp:nvSpPr>
      <dsp:spPr>
        <a:xfrm>
          <a:off x="4269907" y="824983"/>
          <a:ext cx="3062674" cy="453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862"/>
              </a:lnTo>
              <a:lnTo>
                <a:pt x="3062674" y="308862"/>
              </a:lnTo>
              <a:lnTo>
                <a:pt x="3062674" y="4532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C6892B-72D7-4AA1-98CC-56128576648D}">
      <dsp:nvSpPr>
        <dsp:cNvPr id="0" name=""/>
        <dsp:cNvSpPr/>
      </dsp:nvSpPr>
      <dsp:spPr>
        <a:xfrm>
          <a:off x="4107873" y="1963845"/>
          <a:ext cx="91440" cy="4532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32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416256-155A-4198-9552-6705B3A06C28}">
      <dsp:nvSpPr>
        <dsp:cNvPr id="0" name=""/>
        <dsp:cNvSpPr/>
      </dsp:nvSpPr>
      <dsp:spPr>
        <a:xfrm>
          <a:off x="4153593" y="824983"/>
          <a:ext cx="116313" cy="453228"/>
        </a:xfrm>
        <a:custGeom>
          <a:avLst/>
          <a:gdLst/>
          <a:ahLst/>
          <a:cxnLst/>
          <a:rect l="0" t="0" r="0" b="0"/>
          <a:pathLst>
            <a:path>
              <a:moveTo>
                <a:pt x="116313" y="0"/>
              </a:moveTo>
              <a:lnTo>
                <a:pt x="116313" y="308862"/>
              </a:lnTo>
              <a:lnTo>
                <a:pt x="0" y="308862"/>
              </a:lnTo>
              <a:lnTo>
                <a:pt x="0" y="4532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B931C0-3389-4352-A6CB-CA7EE46FF02E}">
      <dsp:nvSpPr>
        <dsp:cNvPr id="0" name=""/>
        <dsp:cNvSpPr/>
      </dsp:nvSpPr>
      <dsp:spPr>
        <a:xfrm>
          <a:off x="1170738" y="1963845"/>
          <a:ext cx="91440" cy="4532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32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45F3AE-B685-4D5E-BF40-02FEC78FD0B8}">
      <dsp:nvSpPr>
        <dsp:cNvPr id="0" name=""/>
        <dsp:cNvSpPr/>
      </dsp:nvSpPr>
      <dsp:spPr>
        <a:xfrm>
          <a:off x="1216458" y="824983"/>
          <a:ext cx="3053448" cy="453228"/>
        </a:xfrm>
        <a:custGeom>
          <a:avLst/>
          <a:gdLst/>
          <a:ahLst/>
          <a:cxnLst/>
          <a:rect l="0" t="0" r="0" b="0"/>
          <a:pathLst>
            <a:path>
              <a:moveTo>
                <a:pt x="3053448" y="0"/>
              </a:moveTo>
              <a:lnTo>
                <a:pt x="3053448" y="308862"/>
              </a:lnTo>
              <a:lnTo>
                <a:pt x="0" y="308862"/>
              </a:lnTo>
              <a:lnTo>
                <a:pt x="0" y="4532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3E30A4-21D9-4C97-9FD3-953C79F79744}">
      <dsp:nvSpPr>
        <dsp:cNvPr id="0" name=""/>
        <dsp:cNvSpPr/>
      </dsp:nvSpPr>
      <dsp:spPr>
        <a:xfrm>
          <a:off x="2019904" y="284984"/>
          <a:ext cx="4500006" cy="539998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AB0A06-A643-4D75-99A1-B6186182F048}">
      <dsp:nvSpPr>
        <dsp:cNvPr id="0" name=""/>
        <dsp:cNvSpPr/>
      </dsp:nvSpPr>
      <dsp:spPr>
        <a:xfrm>
          <a:off x="2193057" y="449480"/>
          <a:ext cx="4500006" cy="5399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latin typeface="Book Antiqua" panose="02040602050305030304" pitchFamily="18" charset="0"/>
            </a:rPr>
            <a:t>Приёмы и методы</a:t>
          </a:r>
          <a:endParaRPr lang="ru-RU" sz="2000" b="1" i="1" kern="1200" dirty="0">
            <a:latin typeface="Book Antiqua" panose="02040602050305030304" pitchFamily="18" charset="0"/>
          </a:endParaRPr>
        </a:p>
      </dsp:txBody>
      <dsp:txXfrm>
        <a:off x="2208873" y="465296"/>
        <a:ext cx="4468374" cy="508366"/>
      </dsp:txXfrm>
    </dsp:sp>
    <dsp:sp modelId="{897109DA-D1DC-4ED3-A216-A493C581B33D}">
      <dsp:nvSpPr>
        <dsp:cNvPr id="0" name=""/>
        <dsp:cNvSpPr/>
      </dsp:nvSpPr>
      <dsp:spPr>
        <a:xfrm>
          <a:off x="1686" y="1278211"/>
          <a:ext cx="2429544" cy="6856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29625E-66C0-4DC5-89F0-277D730D104C}">
      <dsp:nvSpPr>
        <dsp:cNvPr id="0" name=""/>
        <dsp:cNvSpPr/>
      </dsp:nvSpPr>
      <dsp:spPr>
        <a:xfrm>
          <a:off x="174840" y="1442707"/>
          <a:ext cx="2429544" cy="6856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Book Antiqua" panose="02040602050305030304" pitchFamily="18" charset="0"/>
            </a:rPr>
            <a:t>По источнику познания</a:t>
          </a:r>
          <a:endParaRPr lang="ru-RU" sz="1600" kern="1200" dirty="0">
            <a:latin typeface="Book Antiqua" panose="02040602050305030304" pitchFamily="18" charset="0"/>
          </a:endParaRPr>
        </a:p>
      </dsp:txBody>
      <dsp:txXfrm>
        <a:off x="194922" y="1462789"/>
        <a:ext cx="2389380" cy="645469"/>
      </dsp:txXfrm>
    </dsp:sp>
    <dsp:sp modelId="{AC7BA585-9BB1-41B4-8CD9-3ADEE0E399F6}">
      <dsp:nvSpPr>
        <dsp:cNvPr id="0" name=""/>
        <dsp:cNvSpPr/>
      </dsp:nvSpPr>
      <dsp:spPr>
        <a:xfrm>
          <a:off x="498926" y="2417074"/>
          <a:ext cx="1435064" cy="9895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EC2D9B-136A-4C7D-8138-E223B9083634}">
      <dsp:nvSpPr>
        <dsp:cNvPr id="0" name=""/>
        <dsp:cNvSpPr/>
      </dsp:nvSpPr>
      <dsp:spPr>
        <a:xfrm>
          <a:off x="672079" y="2581569"/>
          <a:ext cx="1435064" cy="9895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Book Antiqua" panose="02040602050305030304" pitchFamily="18" charset="0"/>
            </a:rPr>
            <a:t>словесный, наглядный </a:t>
          </a:r>
          <a:endParaRPr lang="ru-RU" sz="1600" kern="1200" dirty="0">
            <a:latin typeface="Book Antiqua" panose="02040602050305030304" pitchFamily="18" charset="0"/>
          </a:endParaRPr>
        </a:p>
      </dsp:txBody>
      <dsp:txXfrm>
        <a:off x="701063" y="2610553"/>
        <a:ext cx="1377096" cy="931602"/>
      </dsp:txXfrm>
    </dsp:sp>
    <dsp:sp modelId="{A5386360-9367-41C1-86E4-AB8551262CC9}">
      <dsp:nvSpPr>
        <dsp:cNvPr id="0" name=""/>
        <dsp:cNvSpPr/>
      </dsp:nvSpPr>
      <dsp:spPr>
        <a:xfrm>
          <a:off x="2948047" y="1278211"/>
          <a:ext cx="2411092" cy="6856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D9930F-2408-4A38-89FC-EBC65EE645A3}">
      <dsp:nvSpPr>
        <dsp:cNvPr id="0" name=""/>
        <dsp:cNvSpPr/>
      </dsp:nvSpPr>
      <dsp:spPr>
        <a:xfrm>
          <a:off x="3121200" y="1442707"/>
          <a:ext cx="2411092" cy="6856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Book Antiqua" panose="02040602050305030304" pitchFamily="18" charset="0"/>
            </a:rPr>
            <a:t>На основе структуры личности</a:t>
          </a:r>
        </a:p>
      </dsp:txBody>
      <dsp:txXfrm>
        <a:off x="3141282" y="1462789"/>
        <a:ext cx="2370928" cy="645469"/>
      </dsp:txXfrm>
    </dsp:sp>
    <dsp:sp modelId="{E4B44C4B-2375-4318-A66A-B04E39CCE9A9}">
      <dsp:nvSpPr>
        <dsp:cNvPr id="0" name=""/>
        <dsp:cNvSpPr/>
      </dsp:nvSpPr>
      <dsp:spPr>
        <a:xfrm>
          <a:off x="2280297" y="2417074"/>
          <a:ext cx="3746592" cy="15705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B0DD53-4AFE-4A53-9B49-A2719C493C04}">
      <dsp:nvSpPr>
        <dsp:cNvPr id="0" name=""/>
        <dsp:cNvSpPr/>
      </dsp:nvSpPr>
      <dsp:spPr>
        <a:xfrm>
          <a:off x="2453450" y="2581569"/>
          <a:ext cx="3746592" cy="15705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Book Antiqua" panose="02040602050305030304" pitchFamily="18" charset="0"/>
            </a:rPr>
            <a:t>методы формирования сознания, понятий, взглядов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Book Antiqua" panose="02040602050305030304" pitchFamily="18" charset="0"/>
            </a:rPr>
            <a:t>методы стимулирования и мотивации       деятельности и поведения</a:t>
          </a:r>
          <a:endParaRPr lang="ru-RU" sz="1600" kern="1200" dirty="0">
            <a:latin typeface="Book Antiqua" panose="02040602050305030304" pitchFamily="18" charset="0"/>
          </a:endParaRPr>
        </a:p>
      </dsp:txBody>
      <dsp:txXfrm>
        <a:off x="2499450" y="2627569"/>
        <a:ext cx="3654592" cy="1478557"/>
      </dsp:txXfrm>
    </dsp:sp>
    <dsp:sp modelId="{26B8BD5F-AD39-4764-A232-F9DA2BD7D0D3}">
      <dsp:nvSpPr>
        <dsp:cNvPr id="0" name=""/>
        <dsp:cNvSpPr/>
      </dsp:nvSpPr>
      <dsp:spPr>
        <a:xfrm>
          <a:off x="6127034" y="1278211"/>
          <a:ext cx="2411092" cy="6856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E3861C-A8F5-454A-81A6-E111986E460D}">
      <dsp:nvSpPr>
        <dsp:cNvPr id="0" name=""/>
        <dsp:cNvSpPr/>
      </dsp:nvSpPr>
      <dsp:spPr>
        <a:xfrm>
          <a:off x="6300188" y="1442707"/>
          <a:ext cx="2411092" cy="6856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Book Antiqua" panose="02040602050305030304" pitchFamily="18" charset="0"/>
            </a:rPr>
            <a:t>По степени продуктивности</a:t>
          </a:r>
          <a:endParaRPr lang="ru-RU" sz="1600" kern="1200" dirty="0">
            <a:latin typeface="Book Antiqua" panose="02040602050305030304" pitchFamily="18" charset="0"/>
          </a:endParaRPr>
        </a:p>
      </dsp:txBody>
      <dsp:txXfrm>
        <a:off x="6320270" y="1462789"/>
        <a:ext cx="2370928" cy="645469"/>
      </dsp:txXfrm>
    </dsp:sp>
    <dsp:sp modelId="{A766FFB4-CD26-44EF-8D1B-5D6ABB0FA6D1}">
      <dsp:nvSpPr>
        <dsp:cNvPr id="0" name=""/>
        <dsp:cNvSpPr/>
      </dsp:nvSpPr>
      <dsp:spPr>
        <a:xfrm>
          <a:off x="6373196" y="2417074"/>
          <a:ext cx="1918769" cy="9895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FCAC3F-69D0-4AD7-A506-EFE1DF76A659}">
      <dsp:nvSpPr>
        <dsp:cNvPr id="0" name=""/>
        <dsp:cNvSpPr/>
      </dsp:nvSpPr>
      <dsp:spPr>
        <a:xfrm>
          <a:off x="6546349" y="2581569"/>
          <a:ext cx="1918769" cy="9895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Book Antiqua" panose="02040602050305030304" pitchFamily="18" charset="0"/>
            </a:rPr>
            <a:t>объяснительно-иллюстративный</a:t>
          </a:r>
          <a:endParaRPr lang="ru-RU" sz="1600" kern="1200" dirty="0">
            <a:latin typeface="Book Antiqua" panose="02040602050305030304" pitchFamily="18" charset="0"/>
          </a:endParaRPr>
        </a:p>
      </dsp:txBody>
      <dsp:txXfrm>
        <a:off x="6575333" y="2610553"/>
        <a:ext cx="1860801" cy="9316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C99743-3320-4C98-BA86-2B080789950A}">
      <dsp:nvSpPr>
        <dsp:cNvPr id="0" name=""/>
        <dsp:cNvSpPr/>
      </dsp:nvSpPr>
      <dsp:spPr>
        <a:xfrm>
          <a:off x="-6431756" y="-983744"/>
          <a:ext cx="7655539" cy="7655539"/>
        </a:xfrm>
        <a:prstGeom prst="blockArc">
          <a:avLst>
            <a:gd name="adj1" fmla="val 18900000"/>
            <a:gd name="adj2" fmla="val 2700000"/>
            <a:gd name="adj3" fmla="val 282"/>
          </a:avLst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CC869-9A26-4693-B52C-1292B3F617D7}">
      <dsp:nvSpPr>
        <dsp:cNvPr id="0" name=""/>
        <dsp:cNvSpPr/>
      </dsp:nvSpPr>
      <dsp:spPr>
        <a:xfrm>
          <a:off x="446604" y="318797"/>
          <a:ext cx="8598130" cy="59883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5328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 Narrow" panose="020B0606020202030204" pitchFamily="34" charset="0"/>
            </a:rPr>
            <a:t>Вводный цикл</a:t>
          </a:r>
          <a:endParaRPr lang="ru-RU" sz="2000" kern="1200" dirty="0">
            <a:latin typeface="Arial Narrow" panose="020B0606020202030204" pitchFamily="34" charset="0"/>
          </a:endParaRPr>
        </a:p>
      </dsp:txBody>
      <dsp:txXfrm>
        <a:off x="446604" y="318797"/>
        <a:ext cx="8598130" cy="598837"/>
      </dsp:txXfrm>
    </dsp:sp>
    <dsp:sp modelId="{12A67C54-3B9A-4821-9BA4-32B2AE61B648}">
      <dsp:nvSpPr>
        <dsp:cNvPr id="0" name=""/>
        <dsp:cNvSpPr/>
      </dsp:nvSpPr>
      <dsp:spPr>
        <a:xfrm>
          <a:off x="81272" y="224677"/>
          <a:ext cx="748547" cy="7485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1ECC8E4-A600-4675-B96E-C627E6D83A12}">
      <dsp:nvSpPr>
        <dsp:cNvPr id="0" name=""/>
        <dsp:cNvSpPr/>
      </dsp:nvSpPr>
      <dsp:spPr>
        <a:xfrm>
          <a:off x="948131" y="1197675"/>
          <a:ext cx="8105545" cy="59883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5328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Arial Narrow" panose="020B0606020202030204" pitchFamily="34" charset="0"/>
            </a:rPr>
            <a:t>Разведчество</a:t>
          </a:r>
          <a:endParaRPr lang="ru-RU" sz="2000" kern="1200" dirty="0">
            <a:latin typeface="Arial Narrow" panose="020B0606020202030204" pitchFamily="34" charset="0"/>
          </a:endParaRPr>
        </a:p>
      </dsp:txBody>
      <dsp:txXfrm>
        <a:off x="948131" y="1197675"/>
        <a:ext cx="8105545" cy="598837"/>
      </dsp:txXfrm>
    </dsp:sp>
    <dsp:sp modelId="{9B906BC4-E499-4ADE-B6F8-7CC2EB5D53DA}">
      <dsp:nvSpPr>
        <dsp:cNvPr id="0" name=""/>
        <dsp:cNvSpPr/>
      </dsp:nvSpPr>
      <dsp:spPr>
        <a:xfrm>
          <a:off x="573857" y="1122821"/>
          <a:ext cx="748547" cy="7485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928A487-545E-4AD4-A607-97162DBC4387}">
      <dsp:nvSpPr>
        <dsp:cNvPr id="0" name=""/>
        <dsp:cNvSpPr/>
      </dsp:nvSpPr>
      <dsp:spPr>
        <a:xfrm>
          <a:off x="1164473" y="2110041"/>
          <a:ext cx="7880298" cy="59883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5328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 Narrow" panose="020B0606020202030204" pitchFamily="34" charset="0"/>
            </a:rPr>
            <a:t>Духовное воспитание</a:t>
          </a:r>
          <a:endParaRPr lang="ru-RU" sz="2000" kern="1200" dirty="0">
            <a:latin typeface="Arial Narrow" panose="020B0606020202030204" pitchFamily="34" charset="0"/>
          </a:endParaRPr>
        </a:p>
      </dsp:txBody>
      <dsp:txXfrm>
        <a:off x="1164473" y="2110041"/>
        <a:ext cx="7880298" cy="598837"/>
      </dsp:txXfrm>
    </dsp:sp>
    <dsp:sp modelId="{BFD182E3-D376-4F6D-BCE6-69EC7BABF07C}">
      <dsp:nvSpPr>
        <dsp:cNvPr id="0" name=""/>
        <dsp:cNvSpPr/>
      </dsp:nvSpPr>
      <dsp:spPr>
        <a:xfrm>
          <a:off x="799104" y="2020964"/>
          <a:ext cx="748547" cy="7485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111B497-4F00-4A7B-991D-F73BA7783F53}">
      <dsp:nvSpPr>
        <dsp:cNvPr id="0" name=""/>
        <dsp:cNvSpPr/>
      </dsp:nvSpPr>
      <dsp:spPr>
        <a:xfrm>
          <a:off x="1173378" y="2993393"/>
          <a:ext cx="7880298" cy="59883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5328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Arial Narrow" panose="020B0606020202030204" pitchFamily="34" charset="0"/>
            </a:rPr>
            <a:t>Родиноведение</a:t>
          </a:r>
          <a:endParaRPr lang="ru-RU" sz="2000" kern="1200" dirty="0">
            <a:latin typeface="Arial Narrow" panose="020B0606020202030204" pitchFamily="34" charset="0"/>
          </a:endParaRPr>
        </a:p>
      </dsp:txBody>
      <dsp:txXfrm>
        <a:off x="1173378" y="2993393"/>
        <a:ext cx="7880298" cy="598837"/>
      </dsp:txXfrm>
    </dsp:sp>
    <dsp:sp modelId="{75FA4C05-8D66-4270-91BA-EAFB597F46E8}">
      <dsp:nvSpPr>
        <dsp:cNvPr id="0" name=""/>
        <dsp:cNvSpPr/>
      </dsp:nvSpPr>
      <dsp:spPr>
        <a:xfrm>
          <a:off x="799104" y="2918538"/>
          <a:ext cx="748547" cy="7485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4167447-05B5-4C81-8E32-051BF412E662}">
      <dsp:nvSpPr>
        <dsp:cNvPr id="0" name=""/>
        <dsp:cNvSpPr/>
      </dsp:nvSpPr>
      <dsp:spPr>
        <a:xfrm>
          <a:off x="948131" y="3812953"/>
          <a:ext cx="8105545" cy="75600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5328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 Narrow" panose="020B0606020202030204" pitchFamily="34" charset="0"/>
            </a:rPr>
            <a:t>Специальная подготовка</a:t>
          </a:r>
        </a:p>
      </dsp:txBody>
      <dsp:txXfrm>
        <a:off x="948131" y="3812953"/>
        <a:ext cx="8105545" cy="756002"/>
      </dsp:txXfrm>
    </dsp:sp>
    <dsp:sp modelId="{0603CF3F-F73D-4B8E-8F7E-895F8CE0FA0D}">
      <dsp:nvSpPr>
        <dsp:cNvPr id="0" name=""/>
        <dsp:cNvSpPr/>
      </dsp:nvSpPr>
      <dsp:spPr>
        <a:xfrm>
          <a:off x="573857" y="3816681"/>
          <a:ext cx="748547" cy="7485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F30B32A-3947-4FDC-B24E-D579973EE0FD}">
      <dsp:nvSpPr>
        <dsp:cNvPr id="0" name=""/>
        <dsp:cNvSpPr/>
      </dsp:nvSpPr>
      <dsp:spPr>
        <a:xfrm>
          <a:off x="455546" y="4789679"/>
          <a:ext cx="8598130" cy="59883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5328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 Narrow" panose="020B0606020202030204" pitchFamily="34" charset="0"/>
            </a:rPr>
            <a:t>Скаутская практика</a:t>
          </a:r>
          <a:endParaRPr lang="ru-RU" sz="2000" kern="1200" dirty="0">
            <a:latin typeface="Arial Narrow" panose="020B0606020202030204" pitchFamily="34" charset="0"/>
          </a:endParaRPr>
        </a:p>
      </dsp:txBody>
      <dsp:txXfrm>
        <a:off x="455546" y="4789679"/>
        <a:ext cx="8598130" cy="598837"/>
      </dsp:txXfrm>
    </dsp:sp>
    <dsp:sp modelId="{A3F06C1F-F351-4CE1-8CCF-69D85071C83F}">
      <dsp:nvSpPr>
        <dsp:cNvPr id="0" name=""/>
        <dsp:cNvSpPr/>
      </dsp:nvSpPr>
      <dsp:spPr>
        <a:xfrm>
          <a:off x="81272" y="4714824"/>
          <a:ext cx="748547" cy="7485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050C34-3060-42C0-AAB6-1B066E6B5CC7}">
      <dsp:nvSpPr>
        <dsp:cNvPr id="0" name=""/>
        <dsp:cNvSpPr/>
      </dsp:nvSpPr>
      <dsp:spPr>
        <a:xfrm rot="5400000">
          <a:off x="-98279" y="102207"/>
          <a:ext cx="655194" cy="458636"/>
        </a:xfrm>
        <a:prstGeom prst="chevron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 rot="-5400000">
        <a:off x="0" y="233246"/>
        <a:ext cx="458636" cy="196558"/>
      </dsp:txXfrm>
    </dsp:sp>
    <dsp:sp modelId="{5A6E0A9C-0E33-46C6-A554-169CF0176826}">
      <dsp:nvSpPr>
        <dsp:cNvPr id="0" name=""/>
        <dsp:cNvSpPr/>
      </dsp:nvSpPr>
      <dsp:spPr>
        <a:xfrm rot="5400000">
          <a:off x="2104611" y="-1642047"/>
          <a:ext cx="425876" cy="37178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самостоятельно проводить сборы</a:t>
          </a:r>
          <a:endParaRPr lang="ru-RU" sz="1600" kern="1200" dirty="0"/>
        </a:p>
      </dsp:txBody>
      <dsp:txXfrm rot="-5400000">
        <a:off x="458636" y="24718"/>
        <a:ext cx="3697037" cy="384296"/>
      </dsp:txXfrm>
    </dsp:sp>
    <dsp:sp modelId="{359A5911-2836-4F3D-AA2D-CBFCA57AB2E7}">
      <dsp:nvSpPr>
        <dsp:cNvPr id="0" name=""/>
        <dsp:cNvSpPr/>
      </dsp:nvSpPr>
      <dsp:spPr>
        <a:xfrm rot="5400000">
          <a:off x="-98279" y="687371"/>
          <a:ext cx="655194" cy="458636"/>
        </a:xfrm>
        <a:prstGeom prst="chevron">
          <a:avLst/>
        </a:prstGeom>
        <a:solidFill>
          <a:schemeClr val="accent2">
            <a:shade val="50000"/>
            <a:hueOff val="-131372"/>
            <a:satOff val="1730"/>
            <a:lumOff val="1035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-5400000">
        <a:off x="0" y="818410"/>
        <a:ext cx="458636" cy="196558"/>
      </dsp:txXfrm>
    </dsp:sp>
    <dsp:sp modelId="{D2D25D66-2F54-441C-97D2-8E0E44C71841}">
      <dsp:nvSpPr>
        <dsp:cNvPr id="0" name=""/>
        <dsp:cNvSpPr/>
      </dsp:nvSpPr>
      <dsp:spPr>
        <a:xfrm rot="5400000">
          <a:off x="2104611" y="-1056882"/>
          <a:ext cx="425876" cy="37178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применять на практике приобретённые навыки скаута </a:t>
          </a:r>
          <a:endParaRPr lang="ru-RU" sz="1600" kern="1200" dirty="0"/>
        </a:p>
      </dsp:txBody>
      <dsp:txXfrm rot="-5400000">
        <a:off x="458636" y="609883"/>
        <a:ext cx="3697037" cy="384296"/>
      </dsp:txXfrm>
    </dsp:sp>
    <dsp:sp modelId="{C3FFA9CA-4E12-4111-83F9-A4023AB07504}">
      <dsp:nvSpPr>
        <dsp:cNvPr id="0" name=""/>
        <dsp:cNvSpPr/>
      </dsp:nvSpPr>
      <dsp:spPr>
        <a:xfrm rot="5400000">
          <a:off x="-98279" y="1272536"/>
          <a:ext cx="655194" cy="458636"/>
        </a:xfrm>
        <a:prstGeom prst="chevron">
          <a:avLst/>
        </a:prstGeom>
        <a:solidFill>
          <a:schemeClr val="accent2">
            <a:shade val="50000"/>
            <a:hueOff val="-262744"/>
            <a:satOff val="3459"/>
            <a:lumOff val="2071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-5400000">
        <a:off x="0" y="1403575"/>
        <a:ext cx="458636" cy="196558"/>
      </dsp:txXfrm>
    </dsp:sp>
    <dsp:sp modelId="{A6338C72-E6C1-4BEB-8E6C-2F31C8539BDC}">
      <dsp:nvSpPr>
        <dsp:cNvPr id="0" name=""/>
        <dsp:cNvSpPr/>
      </dsp:nvSpPr>
      <dsp:spPr>
        <a:xfrm rot="5400000">
          <a:off x="2104611" y="-471718"/>
          <a:ext cx="425876" cy="37178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организовать патрульное дело</a:t>
          </a:r>
          <a:endParaRPr lang="ru-RU" sz="1600" kern="1200" dirty="0"/>
        </a:p>
      </dsp:txBody>
      <dsp:txXfrm rot="-5400000">
        <a:off x="458636" y="1195047"/>
        <a:ext cx="3697037" cy="384296"/>
      </dsp:txXfrm>
    </dsp:sp>
    <dsp:sp modelId="{272EC525-7586-491F-90D4-9C5CAD809248}">
      <dsp:nvSpPr>
        <dsp:cNvPr id="0" name=""/>
        <dsp:cNvSpPr/>
      </dsp:nvSpPr>
      <dsp:spPr>
        <a:xfrm rot="5400000">
          <a:off x="-98279" y="1857701"/>
          <a:ext cx="655194" cy="458636"/>
        </a:xfrm>
        <a:prstGeom prst="chevron">
          <a:avLst/>
        </a:prstGeom>
        <a:solidFill>
          <a:schemeClr val="accent2">
            <a:shade val="50000"/>
            <a:hueOff val="-394115"/>
            <a:satOff val="5189"/>
            <a:lumOff val="3107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-5400000">
        <a:off x="0" y="1988740"/>
        <a:ext cx="458636" cy="196558"/>
      </dsp:txXfrm>
    </dsp:sp>
    <dsp:sp modelId="{C233DBD2-44B4-45A5-AA41-AB3F02D6EFC0}">
      <dsp:nvSpPr>
        <dsp:cNvPr id="0" name=""/>
        <dsp:cNvSpPr/>
      </dsp:nvSpPr>
      <dsp:spPr>
        <a:xfrm rot="5400000">
          <a:off x="2104611" y="113446"/>
          <a:ext cx="425876" cy="37178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проводить патрульное дело</a:t>
          </a:r>
          <a:endParaRPr lang="ru-RU" sz="1600" kern="1200" dirty="0"/>
        </a:p>
      </dsp:txBody>
      <dsp:txXfrm rot="-5400000">
        <a:off x="458636" y="1780211"/>
        <a:ext cx="3697037" cy="384296"/>
      </dsp:txXfrm>
    </dsp:sp>
    <dsp:sp modelId="{ACC897D2-6EA4-4DAA-B459-6AAED78B2D08}">
      <dsp:nvSpPr>
        <dsp:cNvPr id="0" name=""/>
        <dsp:cNvSpPr/>
      </dsp:nvSpPr>
      <dsp:spPr>
        <a:xfrm rot="5400000">
          <a:off x="-98279" y="2442865"/>
          <a:ext cx="655194" cy="458636"/>
        </a:xfrm>
        <a:prstGeom prst="chevron">
          <a:avLst/>
        </a:prstGeom>
        <a:solidFill>
          <a:schemeClr val="accent2">
            <a:shade val="50000"/>
            <a:hueOff val="-525487"/>
            <a:satOff val="6918"/>
            <a:lumOff val="4143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0" y="2573904"/>
        <a:ext cx="458636" cy="196558"/>
      </dsp:txXfrm>
    </dsp:sp>
    <dsp:sp modelId="{05503AC2-CA7D-4AC5-AA44-AE2D3468429E}">
      <dsp:nvSpPr>
        <dsp:cNvPr id="0" name=""/>
        <dsp:cNvSpPr/>
      </dsp:nvSpPr>
      <dsp:spPr>
        <a:xfrm rot="5400000">
          <a:off x="2104611" y="698611"/>
          <a:ext cx="425876" cy="37178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работать в команде</a:t>
          </a:r>
          <a:endParaRPr lang="ru-RU" sz="1600" kern="1200" dirty="0"/>
        </a:p>
      </dsp:txBody>
      <dsp:txXfrm rot="-5400000">
        <a:off x="458636" y="2365376"/>
        <a:ext cx="3697037" cy="384296"/>
      </dsp:txXfrm>
    </dsp:sp>
    <dsp:sp modelId="{1FB1DB91-B2FC-45A3-A585-D4DFB7B07B85}">
      <dsp:nvSpPr>
        <dsp:cNvPr id="0" name=""/>
        <dsp:cNvSpPr/>
      </dsp:nvSpPr>
      <dsp:spPr>
        <a:xfrm rot="5400000">
          <a:off x="-98279" y="3028030"/>
          <a:ext cx="655194" cy="458636"/>
        </a:xfrm>
        <a:prstGeom prst="chevron">
          <a:avLst/>
        </a:prstGeom>
        <a:solidFill>
          <a:schemeClr val="accent2">
            <a:shade val="50000"/>
            <a:hueOff val="-525487"/>
            <a:satOff val="6918"/>
            <a:lumOff val="4143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0" y="3159069"/>
        <a:ext cx="458636" cy="196558"/>
      </dsp:txXfrm>
    </dsp:sp>
    <dsp:sp modelId="{442148FA-B7E1-471F-9762-C0CCBEE3BC8F}">
      <dsp:nvSpPr>
        <dsp:cNvPr id="0" name=""/>
        <dsp:cNvSpPr/>
      </dsp:nvSpPr>
      <dsp:spPr>
        <a:xfrm rot="5400000">
          <a:off x="2104611" y="1283775"/>
          <a:ext cx="425876" cy="37178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работать с картой и компасом</a:t>
          </a:r>
          <a:endParaRPr lang="ru-RU" sz="1600" kern="1200" dirty="0"/>
        </a:p>
      </dsp:txBody>
      <dsp:txXfrm rot="-5400000">
        <a:off x="458636" y="2950540"/>
        <a:ext cx="3697037" cy="384296"/>
      </dsp:txXfrm>
    </dsp:sp>
    <dsp:sp modelId="{98067588-D4C6-453D-8D65-1B8FA2239A5D}">
      <dsp:nvSpPr>
        <dsp:cNvPr id="0" name=""/>
        <dsp:cNvSpPr/>
      </dsp:nvSpPr>
      <dsp:spPr>
        <a:xfrm rot="5400000">
          <a:off x="-98279" y="3613194"/>
          <a:ext cx="655194" cy="458636"/>
        </a:xfrm>
        <a:prstGeom prst="chevron">
          <a:avLst/>
        </a:prstGeom>
        <a:solidFill>
          <a:schemeClr val="accent2">
            <a:shade val="50000"/>
            <a:hueOff val="-394115"/>
            <a:satOff val="5189"/>
            <a:lumOff val="3107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0" y="3744233"/>
        <a:ext cx="458636" cy="196558"/>
      </dsp:txXfrm>
    </dsp:sp>
    <dsp:sp modelId="{0CC30E30-6CAD-43FA-9D14-CADFECD7600A}">
      <dsp:nvSpPr>
        <dsp:cNvPr id="0" name=""/>
        <dsp:cNvSpPr/>
      </dsp:nvSpPr>
      <dsp:spPr>
        <a:xfrm rot="5400000">
          <a:off x="2104611" y="1868940"/>
          <a:ext cx="425876" cy="37178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ориентироваться на местности</a:t>
          </a:r>
          <a:endParaRPr lang="ru-RU" sz="1600" kern="1200" dirty="0"/>
        </a:p>
      </dsp:txBody>
      <dsp:txXfrm rot="-5400000">
        <a:off x="458636" y="3535705"/>
        <a:ext cx="3697037" cy="384296"/>
      </dsp:txXfrm>
    </dsp:sp>
    <dsp:sp modelId="{D23778A4-1876-42DB-8A69-8F7A0AD201EC}">
      <dsp:nvSpPr>
        <dsp:cNvPr id="0" name=""/>
        <dsp:cNvSpPr/>
      </dsp:nvSpPr>
      <dsp:spPr>
        <a:xfrm rot="5400000">
          <a:off x="-98279" y="4198359"/>
          <a:ext cx="655194" cy="458636"/>
        </a:xfrm>
        <a:prstGeom prst="chevron">
          <a:avLst/>
        </a:prstGeom>
        <a:solidFill>
          <a:schemeClr val="accent2">
            <a:shade val="50000"/>
            <a:hueOff val="-262744"/>
            <a:satOff val="3459"/>
            <a:lumOff val="2071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0" y="4329398"/>
        <a:ext cx="458636" cy="196558"/>
      </dsp:txXfrm>
    </dsp:sp>
    <dsp:sp modelId="{1422479C-A5AE-445C-B932-2445F5218621}">
      <dsp:nvSpPr>
        <dsp:cNvPr id="0" name=""/>
        <dsp:cNvSpPr/>
      </dsp:nvSpPr>
      <dsp:spPr>
        <a:xfrm rot="5400000">
          <a:off x="2104611" y="2454104"/>
          <a:ext cx="425876" cy="37178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преодолевать различные природные препятствия </a:t>
          </a:r>
          <a:endParaRPr lang="ru-RU" sz="1600" kern="1200" dirty="0"/>
        </a:p>
      </dsp:txBody>
      <dsp:txXfrm rot="-5400000">
        <a:off x="458636" y="4120869"/>
        <a:ext cx="3697037" cy="384296"/>
      </dsp:txXfrm>
    </dsp:sp>
    <dsp:sp modelId="{635D338C-1BFB-4C25-A26F-C1752DBC4C4D}">
      <dsp:nvSpPr>
        <dsp:cNvPr id="0" name=""/>
        <dsp:cNvSpPr/>
      </dsp:nvSpPr>
      <dsp:spPr>
        <a:xfrm rot="5400000">
          <a:off x="-98279" y="4783524"/>
          <a:ext cx="655194" cy="458636"/>
        </a:xfrm>
        <a:prstGeom prst="chevron">
          <a:avLst/>
        </a:prstGeom>
        <a:solidFill>
          <a:schemeClr val="accent2">
            <a:shade val="50000"/>
            <a:hueOff val="-131372"/>
            <a:satOff val="1730"/>
            <a:lumOff val="1035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0" y="4914563"/>
        <a:ext cx="458636" cy="196558"/>
      </dsp:txXfrm>
    </dsp:sp>
    <dsp:sp modelId="{A17E2D87-AE07-48A3-B220-67DCB036F5EC}">
      <dsp:nvSpPr>
        <dsp:cNvPr id="0" name=""/>
        <dsp:cNvSpPr/>
      </dsp:nvSpPr>
      <dsp:spPr>
        <a:xfrm rot="5400000">
          <a:off x="2104611" y="3039269"/>
          <a:ext cx="425876" cy="37178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анализировать модели своего поведения </a:t>
          </a:r>
          <a:endParaRPr lang="ru-RU" sz="1600" kern="1200" dirty="0"/>
        </a:p>
      </dsp:txBody>
      <dsp:txXfrm rot="-5400000">
        <a:off x="458636" y="4706034"/>
        <a:ext cx="3697037" cy="38429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050C34-3060-42C0-AAB6-1B066E6B5CC7}">
      <dsp:nvSpPr>
        <dsp:cNvPr id="0" name=""/>
        <dsp:cNvSpPr/>
      </dsp:nvSpPr>
      <dsp:spPr>
        <a:xfrm rot="5400000">
          <a:off x="-98279" y="102207"/>
          <a:ext cx="655194" cy="458636"/>
        </a:xfrm>
        <a:prstGeom prst="chevron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-5400000">
        <a:off x="0" y="233246"/>
        <a:ext cx="458636" cy="196558"/>
      </dsp:txXfrm>
    </dsp:sp>
    <dsp:sp modelId="{5A6E0A9C-0E33-46C6-A554-169CF0176826}">
      <dsp:nvSpPr>
        <dsp:cNvPr id="0" name=""/>
        <dsp:cNvSpPr/>
      </dsp:nvSpPr>
      <dsp:spPr>
        <a:xfrm rot="5400000">
          <a:off x="2104611" y="-1642047"/>
          <a:ext cx="425876" cy="37178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основы по технике безопасности и охране безопасности ЗОЖ</a:t>
          </a:r>
          <a:endParaRPr lang="ru-RU" sz="1600" kern="1200" dirty="0"/>
        </a:p>
      </dsp:txBody>
      <dsp:txXfrm rot="-5400000">
        <a:off x="458636" y="24718"/>
        <a:ext cx="3697037" cy="384296"/>
      </dsp:txXfrm>
    </dsp:sp>
    <dsp:sp modelId="{359A5911-2836-4F3D-AA2D-CBFCA57AB2E7}">
      <dsp:nvSpPr>
        <dsp:cNvPr id="0" name=""/>
        <dsp:cNvSpPr/>
      </dsp:nvSpPr>
      <dsp:spPr>
        <a:xfrm rot="5400000">
          <a:off x="-98279" y="687371"/>
          <a:ext cx="655194" cy="458636"/>
        </a:xfrm>
        <a:prstGeom prst="chevron">
          <a:avLst/>
        </a:prstGeom>
        <a:gradFill rotWithShape="0">
          <a:gsLst>
            <a:gs pos="0">
              <a:schemeClr val="accent2">
                <a:shade val="50000"/>
                <a:hueOff val="-131372"/>
                <a:satOff val="1730"/>
                <a:lumOff val="103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50000"/>
                <a:hueOff val="-131372"/>
                <a:satOff val="1730"/>
                <a:lumOff val="103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50000"/>
                <a:hueOff val="-131372"/>
                <a:satOff val="1730"/>
                <a:lumOff val="103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shade val="50000"/>
              <a:hueOff val="-131372"/>
              <a:satOff val="1730"/>
              <a:lumOff val="1035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-5400000">
        <a:off x="0" y="818410"/>
        <a:ext cx="458636" cy="196558"/>
      </dsp:txXfrm>
    </dsp:sp>
    <dsp:sp modelId="{D2D25D66-2F54-441C-97D2-8E0E44C71841}">
      <dsp:nvSpPr>
        <dsp:cNvPr id="0" name=""/>
        <dsp:cNvSpPr/>
      </dsp:nvSpPr>
      <dsp:spPr>
        <a:xfrm rot="5400000">
          <a:off x="2104611" y="-1056882"/>
          <a:ext cx="425876" cy="37178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50000"/>
              <a:hueOff val="-123554"/>
              <a:satOff val="1924"/>
              <a:lumOff val="9583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понятия скаутского движения</a:t>
          </a:r>
          <a:endParaRPr lang="ru-RU" sz="1600" kern="1200" dirty="0"/>
        </a:p>
      </dsp:txBody>
      <dsp:txXfrm rot="-5400000">
        <a:off x="458636" y="609883"/>
        <a:ext cx="3697037" cy="384296"/>
      </dsp:txXfrm>
    </dsp:sp>
    <dsp:sp modelId="{C3FFA9CA-4E12-4111-83F9-A4023AB07504}">
      <dsp:nvSpPr>
        <dsp:cNvPr id="0" name=""/>
        <dsp:cNvSpPr/>
      </dsp:nvSpPr>
      <dsp:spPr>
        <a:xfrm rot="5400000">
          <a:off x="-98279" y="1272536"/>
          <a:ext cx="655194" cy="458636"/>
        </a:xfrm>
        <a:prstGeom prst="chevron">
          <a:avLst/>
        </a:prstGeom>
        <a:gradFill rotWithShape="0">
          <a:gsLst>
            <a:gs pos="0">
              <a:schemeClr val="accent2">
                <a:shade val="50000"/>
                <a:hueOff val="-262744"/>
                <a:satOff val="3459"/>
                <a:lumOff val="2071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50000"/>
                <a:hueOff val="-262744"/>
                <a:satOff val="3459"/>
                <a:lumOff val="2071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50000"/>
                <a:hueOff val="-262744"/>
                <a:satOff val="3459"/>
                <a:lumOff val="2071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shade val="50000"/>
              <a:hueOff val="-262744"/>
              <a:satOff val="3459"/>
              <a:lumOff val="2071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-5400000">
        <a:off x="0" y="1403575"/>
        <a:ext cx="458636" cy="196558"/>
      </dsp:txXfrm>
    </dsp:sp>
    <dsp:sp modelId="{A6338C72-E6C1-4BEB-8E6C-2F31C8539BDC}">
      <dsp:nvSpPr>
        <dsp:cNvPr id="0" name=""/>
        <dsp:cNvSpPr/>
      </dsp:nvSpPr>
      <dsp:spPr>
        <a:xfrm rot="5400000">
          <a:off x="2104611" y="-471718"/>
          <a:ext cx="425876" cy="37178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50000"/>
              <a:hueOff val="-247107"/>
              <a:satOff val="3848"/>
              <a:lumOff val="19166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скаутские законы</a:t>
          </a:r>
          <a:endParaRPr lang="ru-RU" sz="1600" kern="1200" dirty="0"/>
        </a:p>
      </dsp:txBody>
      <dsp:txXfrm rot="-5400000">
        <a:off x="458636" y="1195047"/>
        <a:ext cx="3697037" cy="384296"/>
      </dsp:txXfrm>
    </dsp:sp>
    <dsp:sp modelId="{272EC525-7586-491F-90D4-9C5CAD809248}">
      <dsp:nvSpPr>
        <dsp:cNvPr id="0" name=""/>
        <dsp:cNvSpPr/>
      </dsp:nvSpPr>
      <dsp:spPr>
        <a:xfrm rot="5400000">
          <a:off x="-98279" y="1857701"/>
          <a:ext cx="655194" cy="458636"/>
        </a:xfrm>
        <a:prstGeom prst="chevron">
          <a:avLst/>
        </a:prstGeom>
        <a:gradFill rotWithShape="0">
          <a:gsLst>
            <a:gs pos="0">
              <a:schemeClr val="accent2">
                <a:shade val="50000"/>
                <a:hueOff val="-394115"/>
                <a:satOff val="5189"/>
                <a:lumOff val="3107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50000"/>
                <a:hueOff val="-394115"/>
                <a:satOff val="5189"/>
                <a:lumOff val="3107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50000"/>
                <a:hueOff val="-394115"/>
                <a:satOff val="5189"/>
                <a:lumOff val="3107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shade val="50000"/>
              <a:hueOff val="-394115"/>
              <a:satOff val="5189"/>
              <a:lumOff val="3107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0" y="1988740"/>
        <a:ext cx="458636" cy="196558"/>
      </dsp:txXfrm>
    </dsp:sp>
    <dsp:sp modelId="{C233DBD2-44B4-45A5-AA41-AB3F02D6EFC0}">
      <dsp:nvSpPr>
        <dsp:cNvPr id="0" name=""/>
        <dsp:cNvSpPr/>
      </dsp:nvSpPr>
      <dsp:spPr>
        <a:xfrm rot="5400000">
          <a:off x="2104611" y="113446"/>
          <a:ext cx="425876" cy="37178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50000"/>
              <a:hueOff val="-370661"/>
              <a:satOff val="5772"/>
              <a:lumOff val="2874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основные способы оказания доврачебной помощи </a:t>
          </a:r>
          <a:endParaRPr lang="ru-RU" sz="1600" kern="1200" dirty="0"/>
        </a:p>
      </dsp:txBody>
      <dsp:txXfrm rot="-5400000">
        <a:off x="458636" y="1780211"/>
        <a:ext cx="3697037" cy="384296"/>
      </dsp:txXfrm>
    </dsp:sp>
    <dsp:sp modelId="{ACC897D2-6EA4-4DAA-B459-6AAED78B2D08}">
      <dsp:nvSpPr>
        <dsp:cNvPr id="0" name=""/>
        <dsp:cNvSpPr/>
      </dsp:nvSpPr>
      <dsp:spPr>
        <a:xfrm rot="5400000">
          <a:off x="-98279" y="2442865"/>
          <a:ext cx="655194" cy="458636"/>
        </a:xfrm>
        <a:prstGeom prst="chevron">
          <a:avLst/>
        </a:prstGeom>
        <a:gradFill rotWithShape="0">
          <a:gsLst>
            <a:gs pos="0">
              <a:schemeClr val="accent2">
                <a:shade val="50000"/>
                <a:hueOff val="-525487"/>
                <a:satOff val="6918"/>
                <a:lumOff val="4143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50000"/>
                <a:hueOff val="-525487"/>
                <a:satOff val="6918"/>
                <a:lumOff val="4143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50000"/>
                <a:hueOff val="-525487"/>
                <a:satOff val="6918"/>
                <a:lumOff val="4143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shade val="50000"/>
              <a:hueOff val="-525487"/>
              <a:satOff val="6918"/>
              <a:lumOff val="4143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0" y="2573904"/>
        <a:ext cx="458636" cy="196558"/>
      </dsp:txXfrm>
    </dsp:sp>
    <dsp:sp modelId="{05503AC2-CA7D-4AC5-AA44-AE2D3468429E}">
      <dsp:nvSpPr>
        <dsp:cNvPr id="0" name=""/>
        <dsp:cNvSpPr/>
      </dsp:nvSpPr>
      <dsp:spPr>
        <a:xfrm rot="5400000">
          <a:off x="2104611" y="698611"/>
          <a:ext cx="425876" cy="37178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50000"/>
              <a:hueOff val="-494214"/>
              <a:satOff val="7696"/>
              <a:lumOff val="3833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основные заповеди российских разведчиков </a:t>
          </a:r>
          <a:endParaRPr lang="ru-RU" sz="1600" kern="1200" dirty="0"/>
        </a:p>
      </dsp:txBody>
      <dsp:txXfrm rot="-5400000">
        <a:off x="458636" y="2365376"/>
        <a:ext cx="3697037" cy="384296"/>
      </dsp:txXfrm>
    </dsp:sp>
    <dsp:sp modelId="{1FB1DB91-B2FC-45A3-A585-D4DFB7B07B85}">
      <dsp:nvSpPr>
        <dsp:cNvPr id="0" name=""/>
        <dsp:cNvSpPr/>
      </dsp:nvSpPr>
      <dsp:spPr>
        <a:xfrm rot="5400000">
          <a:off x="-98279" y="3028030"/>
          <a:ext cx="655194" cy="458636"/>
        </a:xfrm>
        <a:prstGeom prst="chevron">
          <a:avLst/>
        </a:prstGeom>
        <a:gradFill rotWithShape="0">
          <a:gsLst>
            <a:gs pos="0">
              <a:schemeClr val="accent2">
                <a:shade val="50000"/>
                <a:hueOff val="-525487"/>
                <a:satOff val="6918"/>
                <a:lumOff val="4143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50000"/>
                <a:hueOff val="-525487"/>
                <a:satOff val="6918"/>
                <a:lumOff val="4143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50000"/>
                <a:hueOff val="-525487"/>
                <a:satOff val="6918"/>
                <a:lumOff val="4143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shade val="50000"/>
              <a:hueOff val="-525487"/>
              <a:satOff val="6918"/>
              <a:lumOff val="4143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0" y="3159069"/>
        <a:ext cx="458636" cy="196558"/>
      </dsp:txXfrm>
    </dsp:sp>
    <dsp:sp modelId="{442148FA-B7E1-471F-9762-C0CCBEE3BC8F}">
      <dsp:nvSpPr>
        <dsp:cNvPr id="0" name=""/>
        <dsp:cNvSpPr/>
      </dsp:nvSpPr>
      <dsp:spPr>
        <a:xfrm rot="5400000">
          <a:off x="2104611" y="1283775"/>
          <a:ext cx="425876" cy="37178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50000"/>
              <a:hueOff val="-494214"/>
              <a:satOff val="7696"/>
              <a:lumOff val="3833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государственные символы России</a:t>
          </a:r>
          <a:endParaRPr lang="ru-RU" sz="1600" kern="1200" dirty="0"/>
        </a:p>
      </dsp:txBody>
      <dsp:txXfrm rot="-5400000">
        <a:off x="458636" y="2950540"/>
        <a:ext cx="3697037" cy="384296"/>
      </dsp:txXfrm>
    </dsp:sp>
    <dsp:sp modelId="{98067588-D4C6-453D-8D65-1B8FA2239A5D}">
      <dsp:nvSpPr>
        <dsp:cNvPr id="0" name=""/>
        <dsp:cNvSpPr/>
      </dsp:nvSpPr>
      <dsp:spPr>
        <a:xfrm rot="5400000">
          <a:off x="-98279" y="3613194"/>
          <a:ext cx="655194" cy="458636"/>
        </a:xfrm>
        <a:prstGeom prst="chevron">
          <a:avLst/>
        </a:prstGeom>
        <a:gradFill rotWithShape="0">
          <a:gsLst>
            <a:gs pos="0">
              <a:schemeClr val="accent2">
                <a:shade val="50000"/>
                <a:hueOff val="-394115"/>
                <a:satOff val="5189"/>
                <a:lumOff val="3107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50000"/>
                <a:hueOff val="-394115"/>
                <a:satOff val="5189"/>
                <a:lumOff val="3107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50000"/>
                <a:hueOff val="-394115"/>
                <a:satOff val="5189"/>
                <a:lumOff val="3107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shade val="50000"/>
              <a:hueOff val="-394115"/>
              <a:satOff val="5189"/>
              <a:lumOff val="3107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0" y="3744233"/>
        <a:ext cx="458636" cy="196558"/>
      </dsp:txXfrm>
    </dsp:sp>
    <dsp:sp modelId="{0CC30E30-6CAD-43FA-9D14-CADFECD7600A}">
      <dsp:nvSpPr>
        <dsp:cNvPr id="0" name=""/>
        <dsp:cNvSpPr/>
      </dsp:nvSpPr>
      <dsp:spPr>
        <a:xfrm rot="5400000">
          <a:off x="2104611" y="1868940"/>
          <a:ext cx="425876" cy="37178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50000"/>
              <a:hueOff val="-370661"/>
              <a:satOff val="5772"/>
              <a:lumOff val="2874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основы гигиены </a:t>
          </a:r>
          <a:endParaRPr lang="ru-RU" sz="1600" kern="1200" dirty="0"/>
        </a:p>
      </dsp:txBody>
      <dsp:txXfrm rot="-5400000">
        <a:off x="458636" y="3535705"/>
        <a:ext cx="3697037" cy="384296"/>
      </dsp:txXfrm>
    </dsp:sp>
    <dsp:sp modelId="{D23778A4-1876-42DB-8A69-8F7A0AD201EC}">
      <dsp:nvSpPr>
        <dsp:cNvPr id="0" name=""/>
        <dsp:cNvSpPr/>
      </dsp:nvSpPr>
      <dsp:spPr>
        <a:xfrm rot="5400000">
          <a:off x="-98279" y="4198359"/>
          <a:ext cx="655194" cy="458636"/>
        </a:xfrm>
        <a:prstGeom prst="chevron">
          <a:avLst/>
        </a:prstGeom>
        <a:gradFill rotWithShape="0">
          <a:gsLst>
            <a:gs pos="0">
              <a:schemeClr val="accent2">
                <a:shade val="50000"/>
                <a:hueOff val="-262744"/>
                <a:satOff val="3459"/>
                <a:lumOff val="2071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50000"/>
                <a:hueOff val="-262744"/>
                <a:satOff val="3459"/>
                <a:lumOff val="2071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50000"/>
                <a:hueOff val="-262744"/>
                <a:satOff val="3459"/>
                <a:lumOff val="2071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shade val="50000"/>
              <a:hueOff val="-262744"/>
              <a:satOff val="3459"/>
              <a:lumOff val="2071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0" y="4329398"/>
        <a:ext cx="458636" cy="196558"/>
      </dsp:txXfrm>
    </dsp:sp>
    <dsp:sp modelId="{1422479C-A5AE-445C-B932-2445F5218621}">
      <dsp:nvSpPr>
        <dsp:cNvPr id="0" name=""/>
        <dsp:cNvSpPr/>
      </dsp:nvSpPr>
      <dsp:spPr>
        <a:xfrm rot="5400000">
          <a:off x="2104611" y="2454104"/>
          <a:ext cx="425876" cy="37178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50000"/>
              <a:hueOff val="-247107"/>
              <a:satOff val="3848"/>
              <a:lumOff val="19166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скаутские специальности</a:t>
          </a:r>
          <a:endParaRPr lang="ru-RU" sz="1600" kern="1200" dirty="0"/>
        </a:p>
      </dsp:txBody>
      <dsp:txXfrm rot="-5400000">
        <a:off x="458636" y="4120869"/>
        <a:ext cx="3697037" cy="384296"/>
      </dsp:txXfrm>
    </dsp:sp>
    <dsp:sp modelId="{635D338C-1BFB-4C25-A26F-C1752DBC4C4D}">
      <dsp:nvSpPr>
        <dsp:cNvPr id="0" name=""/>
        <dsp:cNvSpPr/>
      </dsp:nvSpPr>
      <dsp:spPr>
        <a:xfrm rot="5400000">
          <a:off x="-98279" y="4783524"/>
          <a:ext cx="655194" cy="458636"/>
        </a:xfrm>
        <a:prstGeom prst="chevron">
          <a:avLst/>
        </a:prstGeom>
        <a:gradFill rotWithShape="0">
          <a:gsLst>
            <a:gs pos="0">
              <a:schemeClr val="accent2">
                <a:shade val="50000"/>
                <a:hueOff val="-131372"/>
                <a:satOff val="1730"/>
                <a:lumOff val="103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50000"/>
                <a:hueOff val="-131372"/>
                <a:satOff val="1730"/>
                <a:lumOff val="103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50000"/>
                <a:hueOff val="-131372"/>
                <a:satOff val="1730"/>
                <a:lumOff val="103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shade val="50000"/>
              <a:hueOff val="-131372"/>
              <a:satOff val="1730"/>
              <a:lumOff val="1035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0" y="4914563"/>
        <a:ext cx="458636" cy="196558"/>
      </dsp:txXfrm>
    </dsp:sp>
    <dsp:sp modelId="{A17E2D87-AE07-48A3-B220-67DCB036F5EC}">
      <dsp:nvSpPr>
        <dsp:cNvPr id="0" name=""/>
        <dsp:cNvSpPr/>
      </dsp:nvSpPr>
      <dsp:spPr>
        <a:xfrm rot="5400000">
          <a:off x="2104611" y="3039269"/>
          <a:ext cx="425876" cy="37178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50000"/>
              <a:hueOff val="-123554"/>
              <a:satOff val="1924"/>
              <a:lumOff val="9583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основные сигналы бедствия</a:t>
          </a:r>
          <a:endParaRPr lang="ru-RU" sz="1600" kern="1200" dirty="0"/>
        </a:p>
      </dsp:txBody>
      <dsp:txXfrm rot="-5400000">
        <a:off x="458636" y="4706034"/>
        <a:ext cx="3697037" cy="3842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764A-364D-4EB9-B72C-45B6EFFEAB1A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927C-BC0C-4BE8-8A18-C2FCEB0971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997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764A-364D-4EB9-B72C-45B6EFFEAB1A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927C-BC0C-4BE8-8A18-C2FCEB0971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930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764A-364D-4EB9-B72C-45B6EFFEAB1A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927C-BC0C-4BE8-8A18-C2FCEB0971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461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764A-364D-4EB9-B72C-45B6EFFEAB1A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927C-BC0C-4BE8-8A18-C2FCEB0971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056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764A-364D-4EB9-B72C-45B6EFFEAB1A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927C-BC0C-4BE8-8A18-C2FCEB0971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369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764A-364D-4EB9-B72C-45B6EFFEAB1A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927C-BC0C-4BE8-8A18-C2FCEB0971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050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764A-364D-4EB9-B72C-45B6EFFEAB1A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927C-BC0C-4BE8-8A18-C2FCEB0971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645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764A-364D-4EB9-B72C-45B6EFFEAB1A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927C-BC0C-4BE8-8A18-C2FCEB0971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351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764A-364D-4EB9-B72C-45B6EFFEAB1A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927C-BC0C-4BE8-8A18-C2FCEB0971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753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764A-364D-4EB9-B72C-45B6EFFEAB1A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927C-BC0C-4BE8-8A18-C2FCEB0971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461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764A-364D-4EB9-B72C-45B6EFFEAB1A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927C-BC0C-4BE8-8A18-C2FCEB0971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8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4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4764A-364D-4EB9-B72C-45B6EFFEAB1A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A927C-BC0C-4BE8-8A18-C2FCEB0971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833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9486" y="532544"/>
            <a:ext cx="9144000" cy="836712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Book Antiqua" panose="02040602050305030304" pitchFamily="18" charset="0"/>
              </a:rPr>
              <a:t>«СКАУТЫ РОССИИ»</a:t>
            </a:r>
            <a:endParaRPr lang="ru-RU" sz="4000" i="1" dirty="0">
              <a:solidFill>
                <a:schemeClr val="accent2">
                  <a:lumMod val="75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412776"/>
            <a:ext cx="6400800" cy="4226024"/>
          </a:xfrm>
        </p:spPr>
        <p:txBody>
          <a:bodyPr>
            <a:normAutofit/>
          </a:bodyPr>
          <a:lstStyle/>
          <a:p>
            <a:pPr algn="l"/>
            <a:endParaRPr lang="ru-RU" sz="2000" dirty="0" smtClean="0"/>
          </a:p>
          <a:p>
            <a:pPr algn="l"/>
            <a:endParaRPr lang="ru-RU" sz="2000" dirty="0" smtClean="0"/>
          </a:p>
          <a:p>
            <a:endParaRPr lang="ru-RU" sz="2000" dirty="0"/>
          </a:p>
          <a:p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1318054"/>
            <a:ext cx="7128792" cy="10156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i="1" u="sng" dirty="0">
                <a:latin typeface="Book Antiqua" panose="02040602050305030304" pitchFamily="18" charset="0"/>
              </a:rPr>
              <a:t>Цель </a:t>
            </a:r>
            <a:r>
              <a:rPr lang="ru-RU" b="1" i="1" u="sng" dirty="0" smtClean="0">
                <a:latin typeface="Book Antiqua" panose="02040602050305030304" pitchFamily="18" charset="0"/>
              </a:rPr>
              <a:t>программы</a:t>
            </a:r>
            <a:r>
              <a:rPr lang="ru-RU" sz="1400" b="1" i="1" dirty="0" smtClean="0">
                <a:latin typeface="Book Antiqua" panose="02040602050305030304" pitchFamily="18" charset="0"/>
              </a:rPr>
              <a:t>: </a:t>
            </a:r>
            <a:r>
              <a:rPr lang="ru-RU" sz="1400" b="1" dirty="0" smtClean="0">
                <a:latin typeface="Book Antiqua" panose="02040602050305030304" pitchFamily="18" charset="0"/>
              </a:rPr>
              <a:t>создание оптимальных условий посредством скаутского метода для развития потенциала молодого человека как самостоятельной, готовой помочь другим, ответственной и идейной личности, способной участвовать в построении лучшего мира</a:t>
            </a:r>
            <a:endParaRPr lang="ru-RU" sz="1400" b="1" dirty="0">
              <a:latin typeface="Book Antiqua" panose="020406020503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" y="44624"/>
            <a:ext cx="91345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latin typeface="Book Antiqua" panose="02040602050305030304" pitchFamily="18" charset="0"/>
              </a:rPr>
              <a:t> </a:t>
            </a:r>
            <a:r>
              <a:rPr lang="ru-RU" sz="1400" i="1" dirty="0" smtClean="0">
                <a:latin typeface="Book Antiqua" panose="02040602050305030304" pitchFamily="18" charset="0"/>
              </a:rPr>
              <a:t>Дополнительная общеобразовательная общеразвивающая программа социально – гуманитарной направленности </a:t>
            </a:r>
          </a:p>
          <a:p>
            <a:endParaRPr lang="ru-RU" sz="1400" i="1" dirty="0">
              <a:latin typeface="Book Antiqua" panose="02040602050305030304" pitchFamily="18" charset="0"/>
            </a:endParaRPr>
          </a:p>
          <a:p>
            <a:pPr algn="ctr"/>
            <a:r>
              <a:rPr lang="ru-RU" sz="1400" i="1" dirty="0" smtClean="0">
                <a:latin typeface="Book Antiqua" panose="02040602050305030304" pitchFamily="18" charset="0"/>
              </a:rPr>
              <a:t>  Поповой </a:t>
            </a:r>
            <a:r>
              <a:rPr lang="ru-RU" sz="1400" i="1" dirty="0" err="1" smtClean="0">
                <a:latin typeface="Book Antiqua" panose="02040602050305030304" pitchFamily="18" charset="0"/>
              </a:rPr>
              <a:t>Виолеты</a:t>
            </a:r>
            <a:r>
              <a:rPr lang="ru-RU" sz="1400" i="1" dirty="0" smtClean="0">
                <a:latin typeface="Book Antiqua" panose="02040602050305030304" pitchFamily="18" charset="0"/>
              </a:rPr>
              <a:t> Григорьевны, педагога дополнительного образования МАУДО ДДТ г. Балтийска </a:t>
            </a:r>
            <a:endParaRPr lang="ru-RU" sz="1400" i="1" dirty="0">
              <a:latin typeface="Book Antiqua" panose="0204060205030503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47664" y="2297003"/>
            <a:ext cx="712879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b="1" i="1" u="sng" dirty="0" smtClean="0">
                <a:latin typeface="Book Antiqua" panose="02040602050305030304" pitchFamily="18" charset="0"/>
              </a:rPr>
              <a:t>Задачи:</a:t>
            </a:r>
            <a:endParaRPr lang="ru-RU" b="1" u="sng" dirty="0">
              <a:latin typeface="Book Antiqua" panose="02040602050305030304" pitchFamily="18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100035972"/>
              </p:ext>
            </p:extLst>
          </p:nvPr>
        </p:nvGraphicFramePr>
        <p:xfrm>
          <a:off x="0" y="2666335"/>
          <a:ext cx="9134514" cy="4081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Правая фигурная скобка 9"/>
          <p:cNvSpPr/>
          <p:nvPr/>
        </p:nvSpPr>
        <p:spPr>
          <a:xfrm rot="5400000">
            <a:off x="4438919" y="-4093971"/>
            <a:ext cx="256674" cy="8955002"/>
          </a:xfrm>
          <a:prstGeom prst="rightBrac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50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00" y="1011118"/>
            <a:ext cx="1423017" cy="142301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авая фигурная скобка 13"/>
          <p:cNvSpPr/>
          <p:nvPr/>
        </p:nvSpPr>
        <p:spPr>
          <a:xfrm rot="5400000">
            <a:off x="4438919" y="-4093971"/>
            <a:ext cx="256674" cy="8955002"/>
          </a:xfrm>
          <a:prstGeom prst="rightBrac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209234560"/>
              </p:ext>
            </p:extLst>
          </p:nvPr>
        </p:nvGraphicFramePr>
        <p:xfrm>
          <a:off x="215516" y="511867"/>
          <a:ext cx="8712968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3787172375"/>
              </p:ext>
            </p:extLst>
          </p:nvPr>
        </p:nvGraphicFramePr>
        <p:xfrm>
          <a:off x="215516" y="2520280"/>
          <a:ext cx="8712968" cy="4437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-1" y="44624"/>
            <a:ext cx="91345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>
                <a:latin typeface="Book Antiqua" panose="02040602050305030304" pitchFamily="18" charset="0"/>
              </a:rPr>
              <a:t>Дополнительная </a:t>
            </a:r>
            <a:r>
              <a:rPr lang="ru-RU" sz="1400" i="1" dirty="0" smtClean="0">
                <a:latin typeface="Book Antiqua" panose="02040602050305030304" pitchFamily="18" charset="0"/>
              </a:rPr>
              <a:t>общеобразовательная общеразвивающая  программа социально – педагогической направленности</a:t>
            </a:r>
          </a:p>
          <a:p>
            <a:pPr algn="ctr"/>
            <a:endParaRPr lang="ru-RU" sz="1400" i="1" dirty="0">
              <a:latin typeface="Book Antiqua" panose="02040602050305030304" pitchFamily="18" charset="0"/>
            </a:endParaRPr>
          </a:p>
          <a:p>
            <a:pPr algn="ctr"/>
            <a:r>
              <a:rPr lang="ru-RU" sz="1400" i="1" dirty="0" smtClean="0">
                <a:latin typeface="Book Antiqua" panose="02040602050305030304" pitchFamily="18" charset="0"/>
              </a:rPr>
              <a:t> «СКАУТЫ РОССИИ»</a:t>
            </a:r>
            <a:endParaRPr lang="ru-RU" sz="1400" i="1" dirty="0">
              <a:latin typeface="Book Antiqua" panose="0204060205030503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626321300"/>
              </p:ext>
            </p:extLst>
          </p:nvPr>
        </p:nvGraphicFramePr>
        <p:xfrm>
          <a:off x="0" y="1169950"/>
          <a:ext cx="9134514" cy="5688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-1" y="44624"/>
            <a:ext cx="91345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latin typeface="Book Antiqua" panose="02040602050305030304" pitchFamily="18" charset="0"/>
              </a:rPr>
              <a:t>Дополнительная </a:t>
            </a:r>
            <a:r>
              <a:rPr lang="ru-RU" sz="1400" i="1" dirty="0" smtClean="0">
                <a:latin typeface="Book Antiqua" panose="02040602050305030304" pitchFamily="18" charset="0"/>
              </a:rPr>
              <a:t>общеобразовательная общеразвивающая </a:t>
            </a:r>
            <a:r>
              <a:rPr lang="ru-RU" sz="1400" i="1" dirty="0">
                <a:latin typeface="Book Antiqua" panose="02040602050305030304" pitchFamily="18" charset="0"/>
              </a:rPr>
              <a:t>программа </a:t>
            </a:r>
            <a:r>
              <a:rPr lang="ru-RU" sz="1400" i="1" dirty="0" smtClean="0">
                <a:latin typeface="Book Antiqua" panose="02040602050305030304" pitchFamily="18" charset="0"/>
              </a:rPr>
              <a:t>социально – педагогической направленности,</a:t>
            </a:r>
          </a:p>
          <a:p>
            <a:endParaRPr lang="ru-RU" sz="1400" i="1" dirty="0">
              <a:latin typeface="Book Antiqua" panose="02040602050305030304" pitchFamily="18" charset="0"/>
            </a:endParaRPr>
          </a:p>
          <a:p>
            <a:pPr algn="ctr"/>
            <a:r>
              <a:rPr lang="ru-RU" sz="1400" i="1" dirty="0" smtClean="0">
                <a:latin typeface="Book Antiqua" panose="02040602050305030304" pitchFamily="18" charset="0"/>
              </a:rPr>
              <a:t>«СКАУТЫ РОССИИ»</a:t>
            </a:r>
            <a:endParaRPr lang="ru-RU" sz="1400" i="1" dirty="0">
              <a:latin typeface="Book Antiqua" panose="02040602050305030304" pitchFamily="18" charset="0"/>
            </a:endParaRPr>
          </a:p>
        </p:txBody>
      </p:sp>
      <p:sp>
        <p:nvSpPr>
          <p:cNvPr id="8" name="Правая фигурная скобка 7"/>
          <p:cNvSpPr/>
          <p:nvPr/>
        </p:nvSpPr>
        <p:spPr>
          <a:xfrm rot="5400000">
            <a:off x="4438919" y="-4093971"/>
            <a:ext cx="256674" cy="8955002"/>
          </a:xfrm>
          <a:prstGeom prst="rightBrac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002860" y="862362"/>
            <a:ext cx="7128792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Book Antiqua" panose="02040602050305030304" pitchFamily="18" charset="0"/>
              </a:rPr>
              <a:t>Основные разделы программы:</a:t>
            </a:r>
            <a:endParaRPr lang="ru-RU" b="1" dirty="0">
              <a:latin typeface="Book Antiqua" panose="02040602050305030304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533172" y="1465083"/>
            <a:ext cx="4320480" cy="70493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 Narrow" panose="020B0606020202030204" pitchFamily="34" charset="0"/>
              </a:rPr>
              <a:t>в</a:t>
            </a:r>
            <a:r>
              <a:rPr lang="ru-RU" sz="1600" dirty="0" smtClean="0">
                <a:latin typeface="Arial Narrow" panose="020B0606020202030204" pitchFamily="34" charset="0"/>
              </a:rPr>
              <a:t>ведение в предмет, комплектование объединения, знакомство с темами и структурой программы…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07911" y="2325126"/>
            <a:ext cx="4438486" cy="70493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 Narrow" panose="020B0606020202030204" pitchFamily="34" charset="0"/>
              </a:rPr>
              <a:t>о</a:t>
            </a:r>
            <a:r>
              <a:rPr lang="ru-RU" sz="1600" dirty="0" smtClean="0">
                <a:latin typeface="Arial Narrow" panose="020B0606020202030204" pitchFamily="34" charset="0"/>
              </a:rPr>
              <a:t>сновная символика, знакомство с традициями, изучение скаутских законов, знаки отличия скаутов...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567256" y="5013176"/>
            <a:ext cx="4430252" cy="70493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 Narrow" panose="020B0606020202030204" pitchFamily="34" charset="0"/>
              </a:rPr>
              <a:t>с</a:t>
            </a:r>
            <a:r>
              <a:rPr lang="ru-RU" sz="1600" dirty="0" smtClean="0">
                <a:latin typeface="Arial Narrow" panose="020B0606020202030204" pitchFamily="34" charset="0"/>
              </a:rPr>
              <a:t>троевая подготовка, ориентирование, учёба по специальности, скаутские игры, походы и вылазки со специальными заданиями, основы гигиены… 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629121" y="3252810"/>
            <a:ext cx="3672408" cy="70493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 Narrow" panose="020B0606020202030204" pitchFamily="34" charset="0"/>
              </a:rPr>
              <a:t>п</a:t>
            </a:r>
            <a:r>
              <a:rPr lang="ru-RU" sz="1600" dirty="0" smtClean="0">
                <a:latin typeface="Arial Narrow" panose="020B0606020202030204" pitchFamily="34" charset="0"/>
              </a:rPr>
              <a:t>равославие, христианские праздники, скаутские традиции и праздники…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796136" y="4132993"/>
            <a:ext cx="3672408" cy="70493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 Narrow" panose="020B0606020202030204" pitchFamily="34" charset="0"/>
              </a:rPr>
              <a:t>о</a:t>
            </a:r>
            <a:r>
              <a:rPr lang="ru-RU" sz="1600" dirty="0" smtClean="0">
                <a:latin typeface="Arial Narrow" panose="020B0606020202030204" pitchFamily="34" charset="0"/>
              </a:rPr>
              <a:t>сновные даты русской истории, исследовательская деятельность… 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275863" y="5920720"/>
            <a:ext cx="4870534" cy="70493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 Narrow" panose="020B0606020202030204" pitchFamily="34" charset="0"/>
              </a:rPr>
              <a:t>т</a:t>
            </a:r>
            <a:r>
              <a:rPr lang="ru-RU" sz="1600" dirty="0" smtClean="0">
                <a:latin typeface="Arial Narrow" panose="020B0606020202030204" pitchFamily="34" charset="0"/>
              </a:rPr>
              <a:t>уристические навыки, скаутский быт, экологическая деятельность, поведение в чрезвычайных ситуациях… </a:t>
            </a:r>
            <a:endParaRPr lang="ru-RU" sz="16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" y="44624"/>
            <a:ext cx="91345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latin typeface="Book Antiqua" panose="02040602050305030304" pitchFamily="18" charset="0"/>
              </a:rPr>
              <a:t>Дополнительная </a:t>
            </a:r>
            <a:r>
              <a:rPr lang="ru-RU" sz="1400" i="1" dirty="0" smtClean="0">
                <a:latin typeface="Book Antiqua" panose="02040602050305030304" pitchFamily="18" charset="0"/>
              </a:rPr>
              <a:t>общеобразовательная общеразвивающая </a:t>
            </a:r>
            <a:r>
              <a:rPr lang="ru-RU" sz="1400" i="1" dirty="0">
                <a:latin typeface="Book Antiqua" panose="02040602050305030304" pitchFamily="18" charset="0"/>
              </a:rPr>
              <a:t>программа </a:t>
            </a:r>
            <a:r>
              <a:rPr lang="ru-RU" sz="1400" i="1" dirty="0" smtClean="0">
                <a:latin typeface="Book Antiqua" panose="02040602050305030304" pitchFamily="18" charset="0"/>
              </a:rPr>
              <a:t>социально – педагогической направленности,</a:t>
            </a:r>
          </a:p>
          <a:p>
            <a:endParaRPr lang="ru-RU" sz="1400" i="1" dirty="0">
              <a:latin typeface="Book Antiqua" panose="02040602050305030304" pitchFamily="18" charset="0"/>
            </a:endParaRPr>
          </a:p>
          <a:p>
            <a:pPr algn="ctr"/>
            <a:r>
              <a:rPr lang="ru-RU" sz="1400" i="1" dirty="0" smtClean="0">
                <a:latin typeface="Book Antiqua" panose="02040602050305030304" pitchFamily="18" charset="0"/>
              </a:rPr>
              <a:t>«СКАУТЫ РОССИИ»</a:t>
            </a:r>
            <a:endParaRPr lang="ru-RU" sz="1400" i="1" dirty="0">
              <a:latin typeface="Book Antiqua" panose="02040602050305030304" pitchFamily="18" charset="0"/>
            </a:endParaRPr>
          </a:p>
        </p:txBody>
      </p:sp>
      <p:sp>
        <p:nvSpPr>
          <p:cNvPr id="7" name="Правая фигурная скобка 6"/>
          <p:cNvSpPr/>
          <p:nvPr/>
        </p:nvSpPr>
        <p:spPr>
          <a:xfrm rot="5400000">
            <a:off x="4438919" y="-4093971"/>
            <a:ext cx="256674" cy="8955002"/>
          </a:xfrm>
          <a:prstGeom prst="rightBrac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002860" y="798864"/>
            <a:ext cx="7128792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Book Antiqua" panose="02040602050305030304" pitchFamily="18" charset="0"/>
              </a:rPr>
              <a:t>Планируемые результаты:</a:t>
            </a:r>
            <a:endParaRPr lang="ru-RU" b="1" dirty="0">
              <a:latin typeface="Book Antiqua" panose="02040602050305030304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501631082"/>
              </p:ext>
            </p:extLst>
          </p:nvPr>
        </p:nvGraphicFramePr>
        <p:xfrm>
          <a:off x="251520" y="1397000"/>
          <a:ext cx="4176464" cy="5344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297433719"/>
              </p:ext>
            </p:extLst>
          </p:nvPr>
        </p:nvGraphicFramePr>
        <p:xfrm>
          <a:off x="4860879" y="1427923"/>
          <a:ext cx="4176464" cy="5344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1299089"/>
            <a:ext cx="899442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УМЕ</a:t>
            </a:r>
          </a:p>
          <a:p>
            <a:pPr algn="ctr"/>
            <a:r>
              <a:rPr lang="ru-RU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ТЬ</a:t>
            </a:r>
            <a:endParaRPr lang="ru-RU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08694" y="1330012"/>
            <a:ext cx="899442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ЗНА</a:t>
            </a:r>
          </a:p>
          <a:p>
            <a:pPr algn="ctr"/>
            <a:r>
              <a:rPr lang="ru-RU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ТЬ</a:t>
            </a:r>
            <a:endParaRPr lang="ru-RU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</TotalTime>
  <Words>405</Words>
  <Application>Microsoft Office PowerPoint</Application>
  <PresentationFormat>Экран (4:3)</PresentationFormat>
  <Paragraphs>84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«СКАУТЫ РОССИИ»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Народная песня – душа России</dc:title>
  <dc:creator>ASUS</dc:creator>
  <cp:lastModifiedBy>Admin</cp:lastModifiedBy>
  <cp:revision>39</cp:revision>
  <dcterms:created xsi:type="dcterms:W3CDTF">2018-11-06T11:01:11Z</dcterms:created>
  <dcterms:modified xsi:type="dcterms:W3CDTF">2021-03-18T11:35:51Z</dcterms:modified>
</cp:coreProperties>
</file>