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Муниципальный семинар: «Базовые принципы воспитания.  Как слово наше отзовется»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D:\Documents and Settings\13\Мои документы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49" y="2492896"/>
            <a:ext cx="3404493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55976" y="3645024"/>
            <a:ext cx="465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22 декабря 2020 год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Пирамида Маслоу и ее применение в жизни. | НРООМСиСД &quot;Вектор&quot; | Яндекс Дз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964488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Безусловное принятие-это…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5" name="Picture 1" descr="D:\Documents and Settings\13\Рабочий стол\коррекция 2020\эмоции детям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661" y="1196752"/>
            <a:ext cx="7541584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ребёнку понять, что его любят?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Искренность</a:t>
            </a:r>
          </a:p>
          <a:p>
            <a:pPr algn="ctr"/>
            <a:r>
              <a:rPr lang="ru-RU" b="1" dirty="0" smtClean="0"/>
              <a:t>Спокойствие</a:t>
            </a:r>
          </a:p>
          <a:p>
            <a:pPr algn="ctr"/>
            <a:r>
              <a:rPr lang="ru-RU" b="1" dirty="0" smtClean="0"/>
              <a:t>Интонация</a:t>
            </a:r>
          </a:p>
          <a:p>
            <a:pPr algn="ctr"/>
            <a:r>
              <a:rPr lang="ru-RU" b="1" dirty="0" smtClean="0"/>
              <a:t>Жесты</a:t>
            </a:r>
          </a:p>
          <a:p>
            <a:pPr algn="ctr"/>
            <a:r>
              <a:rPr lang="ru-RU" b="1" dirty="0" smtClean="0"/>
              <a:t>Эмоции</a:t>
            </a:r>
          </a:p>
          <a:p>
            <a:pPr algn="ctr"/>
            <a:r>
              <a:rPr lang="ru-RU" b="1" dirty="0" smtClean="0"/>
              <a:t>Слова-поощрения</a:t>
            </a:r>
          </a:p>
          <a:p>
            <a:pPr algn="ctr"/>
            <a:r>
              <a:rPr lang="ru-RU" b="1" dirty="0" err="1" smtClean="0"/>
              <a:t>Слова-похвала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13\Рабочий стол\крики угроз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99" r="5576"/>
          <a:stretch>
            <a:fillRect/>
          </a:stretch>
        </p:blipFill>
        <p:spPr bwMode="auto">
          <a:xfrm>
            <a:off x="2195736" y="0"/>
            <a:ext cx="4464496" cy="6922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Правила, выражения своих негативных эмоций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Можно выражать своё недовольство отдельными действиями ребёнка, но не ребёнком в целом</a:t>
            </a:r>
          </a:p>
          <a:p>
            <a:r>
              <a:rPr lang="ru-RU" dirty="0" smtClean="0"/>
              <a:t>Можно осуждать действия ребёнка, но, не его чувства, какими нежелательными  или непозволительными они кажутся вам</a:t>
            </a:r>
          </a:p>
          <a:p>
            <a:r>
              <a:rPr lang="ru-RU" dirty="0" smtClean="0"/>
              <a:t>Недовольство действиями ребёнка не должно быть систематическим, иначе оно перерастёт в неприятие его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13\Рабочий стол\здоровые отноше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750" y="0"/>
            <a:ext cx="6813376" cy="681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Литература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/>
              <a:t>Юлия Борисовна </a:t>
            </a:r>
            <a:r>
              <a:rPr lang="ru-RU" sz="3600" b="1" dirty="0" err="1" smtClean="0"/>
              <a:t>Гиппенрейтер</a:t>
            </a: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Общаться с ребенком. Как?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Благодарю за внимание!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100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Безусловное принятие-это… </vt:lpstr>
      <vt:lpstr>Как ребёнку понять, что его любят?</vt:lpstr>
      <vt:lpstr>Слайд 5</vt:lpstr>
      <vt:lpstr>Правила, выражения своих негативных эмоций</vt:lpstr>
      <vt:lpstr>Слайд 7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13каб</cp:lastModifiedBy>
  <cp:revision>8</cp:revision>
  <dcterms:modified xsi:type="dcterms:W3CDTF">2020-12-22T09:41:17Z</dcterms:modified>
</cp:coreProperties>
</file>