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8" r:id="rId4"/>
    <p:sldId id="274" r:id="rId5"/>
    <p:sldId id="270" r:id="rId6"/>
    <p:sldId id="269" r:id="rId7"/>
    <p:sldId id="271" r:id="rId8"/>
    <p:sldId id="276" r:id="rId9"/>
    <p:sldId id="272" r:id="rId10"/>
    <p:sldId id="275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>
        <p:scale>
          <a:sx n="90" d="100"/>
          <a:sy n="90" d="100"/>
        </p:scale>
        <p:origin x="-135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2074F9-F323-489A-8988-578E6F82177B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D5FFAB-053F-4EC7-8162-034EC7F7C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21534"/>
            <a:ext cx="8305800" cy="3414932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произведений творческих работ </a:t>
            </a:r>
            <a:r>
              <a:rPr lang="ru-RU" dirty="0" err="1" smtClean="0"/>
              <a:t>Нежуриной</a:t>
            </a:r>
            <a:r>
              <a:rPr lang="ru-RU" dirty="0" smtClean="0"/>
              <a:t> Александры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«Деревенька моя»</a:t>
            </a:r>
            <a:br>
              <a:rPr lang="ru-RU" dirty="0" smtClean="0"/>
            </a:br>
            <a:r>
              <a:rPr lang="ru-RU" sz="3100" dirty="0" smtClean="0"/>
              <a:t>(2015 г., </a:t>
            </a:r>
            <a:r>
              <a:rPr lang="ru-RU" sz="3100" dirty="0" err="1" smtClean="0"/>
              <a:t>фелтинг</a:t>
            </a:r>
            <a:r>
              <a:rPr lang="ru-RU" sz="3100" dirty="0" smtClean="0"/>
              <a:t>, шерсть, 30х40)</a:t>
            </a:r>
            <a:endParaRPr lang="ru-RU" sz="3100" dirty="0"/>
          </a:p>
        </p:txBody>
      </p:sp>
      <p:pic>
        <p:nvPicPr>
          <p:cNvPr id="4" name="Picture 2" descr="D:\Documents and Settings\02\Рабочий стол\Новая папка\DSCN1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96" t="8696" r="6522" b="7247"/>
          <a:stretch>
            <a:fillRect/>
          </a:stretch>
        </p:blipFill>
        <p:spPr bwMode="auto">
          <a:xfrm>
            <a:off x="1331640" y="1662366"/>
            <a:ext cx="6480720" cy="4818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37" y="369000"/>
            <a:ext cx="8022927" cy="61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766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4500" y="369000"/>
            <a:ext cx="5355000" cy="61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179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549000"/>
            <a:ext cx="8640000" cy="57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160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Нежурина</a:t>
            </a:r>
            <a:r>
              <a:rPr lang="ru-RU" sz="2800" dirty="0" smtClean="0"/>
              <a:t> Александра -  учащаяся объединения «Рукодельница» Дома детского творчества г. Балтийска. Победитель и призёр международных, областных, муниципальных, на уровне ДДТ  конкурсов, выставок, фестивалей</a:t>
            </a:r>
            <a:endParaRPr lang="ru-RU" sz="2800" dirty="0"/>
          </a:p>
        </p:txBody>
      </p:sp>
      <p:pic>
        <p:nvPicPr>
          <p:cNvPr id="1028" name="Picture 4" descr="C:\Users\Шур\Desktop\Нежурина Александра,,,\Нежурина Александра, 20 лет  Куршская коса (шерстяная акварел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8874" y="13073130"/>
            <a:ext cx="13131782" cy="9848837"/>
          </a:xfrm>
          <a:prstGeom prst="rect">
            <a:avLst/>
          </a:prstGeom>
          <a:noFill/>
        </p:spPr>
      </p:pic>
      <p:pic>
        <p:nvPicPr>
          <p:cNvPr id="4" name="Picture 3" descr="F:\Конкурс. Нежурина\DSCN0156.JPG"/>
          <p:cNvPicPr>
            <a:picLocks noChangeAspect="1" noChangeArrowheads="1"/>
          </p:cNvPicPr>
          <p:nvPr/>
        </p:nvPicPr>
        <p:blipFill>
          <a:blip r:embed="rId3" cstate="print"/>
          <a:srcRect t="11623" r="17183"/>
          <a:stretch>
            <a:fillRect/>
          </a:stretch>
        </p:blipFill>
        <p:spPr bwMode="auto">
          <a:xfrm>
            <a:off x="1763688" y="2276872"/>
            <a:ext cx="5418408" cy="433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в технике </a:t>
            </a:r>
            <a:r>
              <a:rPr lang="ru-RU" dirty="0" err="1" smtClean="0"/>
              <a:t>фелтинг</a:t>
            </a:r>
            <a:r>
              <a:rPr lang="ru-RU" dirty="0" smtClean="0"/>
              <a:t>, посвящены году экологии </a:t>
            </a:r>
            <a:br>
              <a:rPr lang="ru-RU" dirty="0" smtClean="0"/>
            </a:br>
            <a:r>
              <a:rPr lang="ru-RU" dirty="0" smtClean="0"/>
              <a:t>(2016-2017 гг.)</a:t>
            </a:r>
            <a:endParaRPr lang="ru-RU" dirty="0"/>
          </a:p>
        </p:txBody>
      </p:sp>
      <p:pic>
        <p:nvPicPr>
          <p:cNvPr id="1026" name="Picture 2" descr="D:\Documents and Settings\02\Рабочий стол\Новая папка\DSCN1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77" t="6202" r="6977" b="10077"/>
          <a:stretch>
            <a:fillRect/>
          </a:stretch>
        </p:blipFill>
        <p:spPr bwMode="auto">
          <a:xfrm>
            <a:off x="251520" y="2564904"/>
            <a:ext cx="4635182" cy="3382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D:\Documents and Settings\02\Рабочий стол\Новая папка\DSCN1228.jpg"/>
          <p:cNvPicPr>
            <a:picLocks noChangeAspect="1" noChangeArrowheads="1"/>
          </p:cNvPicPr>
          <p:nvPr/>
        </p:nvPicPr>
        <p:blipFill>
          <a:blip r:embed="rId3" cstate="print"/>
          <a:srcRect l="7317" t="6504" r="7317" b="5691"/>
          <a:stretch>
            <a:fillRect/>
          </a:stretch>
        </p:blipFill>
        <p:spPr bwMode="auto">
          <a:xfrm>
            <a:off x="4427984" y="3309626"/>
            <a:ext cx="4464496" cy="3209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3528" y="1628801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«Чёрный аист» </a:t>
            </a:r>
          </a:p>
          <a:p>
            <a:pPr algn="ctr"/>
            <a:r>
              <a:rPr lang="ru-RU" dirty="0" smtClean="0"/>
              <a:t>(шерсть, 30х40)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708920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«Море» </a:t>
            </a:r>
          </a:p>
          <a:p>
            <a:pPr algn="ctr"/>
            <a:r>
              <a:rPr lang="ru-RU" dirty="0" smtClean="0"/>
              <a:t>(шерсть, 30х40)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 and Settings\02\Рабочий стол\Новая папка\DSCN1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6" t="3448" r="4311" b="6896"/>
          <a:stretch>
            <a:fillRect/>
          </a:stretch>
        </p:blipFill>
        <p:spPr bwMode="auto">
          <a:xfrm>
            <a:off x="251520" y="1556792"/>
            <a:ext cx="4914239" cy="3545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:\Documents and Settings\02\Рабочий стол\Новая папка\DSCN1166.jpg"/>
          <p:cNvPicPr>
            <a:picLocks noChangeAspect="1" noChangeArrowheads="1"/>
          </p:cNvPicPr>
          <p:nvPr/>
        </p:nvPicPr>
        <p:blipFill>
          <a:blip r:embed="rId3" cstate="print"/>
          <a:srcRect l="9600" t="9600" r="8800" b="7200"/>
          <a:stretch>
            <a:fillRect/>
          </a:stretch>
        </p:blipFill>
        <p:spPr bwMode="auto">
          <a:xfrm>
            <a:off x="4427984" y="3191798"/>
            <a:ext cx="4464496" cy="3414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«Куршская коса» </a:t>
            </a:r>
          </a:p>
          <a:p>
            <a:pPr algn="ctr"/>
            <a:r>
              <a:rPr lang="ru-RU" dirty="0" smtClean="0"/>
              <a:t>(2016 г., </a:t>
            </a:r>
            <a:r>
              <a:rPr lang="ru-RU" dirty="0" err="1" smtClean="0"/>
              <a:t>фелтинг</a:t>
            </a:r>
            <a:r>
              <a:rPr lang="ru-RU" dirty="0" smtClean="0"/>
              <a:t>, шерсть, 40х30)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348880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«Маяк»</a:t>
            </a:r>
          </a:p>
          <a:p>
            <a:pPr algn="ctr"/>
            <a:r>
              <a:rPr lang="ru-RU" dirty="0" smtClean="0"/>
              <a:t>(2016 г., </a:t>
            </a:r>
            <a:r>
              <a:rPr lang="ru-RU" dirty="0" err="1" smtClean="0"/>
              <a:t>фелтинг</a:t>
            </a:r>
            <a:r>
              <a:rPr lang="ru-RU" dirty="0" smtClean="0"/>
              <a:t>, шерсть, 30х40)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 в технике </a:t>
            </a:r>
            <a:r>
              <a:rPr lang="ru-RU" dirty="0" err="1" smtClean="0"/>
              <a:t>фелтинг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(2015-2016 гг.)</a:t>
            </a:r>
            <a:endParaRPr lang="ru-RU" dirty="0"/>
          </a:p>
        </p:txBody>
      </p:sp>
      <p:pic>
        <p:nvPicPr>
          <p:cNvPr id="4" name="Picture 5" descr="D:\Documents and Settings\02\Рабочий стол\Новая папка\DSCN1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11" t="4785" r="7613" b="2995"/>
          <a:stretch>
            <a:fillRect/>
          </a:stretch>
        </p:blipFill>
        <p:spPr bwMode="auto">
          <a:xfrm>
            <a:off x="251520" y="1916832"/>
            <a:ext cx="2808312" cy="4171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:\Documents and Settings\02\Рабочий стол\Новая папка\DSCN1186.jpg"/>
          <p:cNvPicPr>
            <a:picLocks noChangeAspect="1" noChangeArrowheads="1"/>
          </p:cNvPicPr>
          <p:nvPr/>
        </p:nvPicPr>
        <p:blipFill>
          <a:blip r:embed="rId3" cstate="print"/>
          <a:srcRect l="6407" t="6871" r="8255" b="3892"/>
          <a:stretch>
            <a:fillRect/>
          </a:stretch>
        </p:blipFill>
        <p:spPr bwMode="auto">
          <a:xfrm>
            <a:off x="2771800" y="2420888"/>
            <a:ext cx="2952328" cy="4116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D:\Documents and Settings\02\Рабочий стол\Новая папка\DSCN1223.jpg"/>
          <p:cNvPicPr>
            <a:picLocks noChangeAspect="1" noChangeArrowheads="1"/>
          </p:cNvPicPr>
          <p:nvPr/>
        </p:nvPicPr>
        <p:blipFill>
          <a:blip r:embed="rId4" cstate="print"/>
          <a:srcRect l="14035" t="5263" r="8772" b="8187"/>
          <a:stretch>
            <a:fillRect/>
          </a:stretch>
        </p:blipFill>
        <p:spPr bwMode="auto">
          <a:xfrm>
            <a:off x="5148064" y="4005064"/>
            <a:ext cx="374441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«Нарциссы» </a:t>
            </a:r>
          </a:p>
          <a:p>
            <a:pPr algn="ctr"/>
            <a:r>
              <a:rPr lang="ru-RU" dirty="0" smtClean="0"/>
              <a:t>(шерсть, 20х30)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484784"/>
            <a:ext cx="2880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«Подсолнухи»</a:t>
            </a:r>
          </a:p>
          <a:p>
            <a:pPr algn="ctr"/>
            <a:r>
              <a:rPr lang="ru-RU" dirty="0" smtClean="0"/>
              <a:t>(шерсть, 20х30)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852936"/>
            <a:ext cx="3203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«Розы» </a:t>
            </a:r>
          </a:p>
          <a:p>
            <a:pPr algn="ctr"/>
            <a:r>
              <a:rPr lang="ru-RU" dirty="0" smtClean="0"/>
              <a:t>(шерсть, 20х30)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 в технике батик </a:t>
            </a:r>
            <a:br>
              <a:rPr lang="ru-RU" dirty="0" smtClean="0"/>
            </a:br>
            <a:r>
              <a:rPr lang="ru-RU" dirty="0" smtClean="0"/>
              <a:t>(2015-2016 гг.)</a:t>
            </a:r>
            <a:endParaRPr lang="ru-RU" dirty="0"/>
          </a:p>
        </p:txBody>
      </p:sp>
      <p:pic>
        <p:nvPicPr>
          <p:cNvPr id="2051" name="Picture 3" descr="D:\Documents and Settings\02\Рабочий стол\Новая папка\DSCN1185.jpg"/>
          <p:cNvPicPr>
            <a:picLocks noChangeAspect="1" noChangeArrowheads="1"/>
          </p:cNvPicPr>
          <p:nvPr/>
        </p:nvPicPr>
        <p:blipFill>
          <a:blip r:embed="rId2" cstate="print"/>
          <a:srcRect l="10535" t="7715" r="9434" b="6390"/>
          <a:stretch>
            <a:fillRect/>
          </a:stretch>
        </p:blipFill>
        <p:spPr bwMode="auto">
          <a:xfrm>
            <a:off x="5643570" y="2143116"/>
            <a:ext cx="2992661" cy="4169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D:\Documents and Settings\02\Рабочий стол\Новая папка\DSCN1190.jpg"/>
          <p:cNvPicPr>
            <a:picLocks noChangeAspect="1" noChangeArrowheads="1"/>
          </p:cNvPicPr>
          <p:nvPr/>
        </p:nvPicPr>
        <p:blipFill>
          <a:blip r:embed="rId3" cstate="print"/>
          <a:srcRect l="5000" t="832" r="2500" b="9166"/>
          <a:stretch>
            <a:fillRect/>
          </a:stretch>
        </p:blipFill>
        <p:spPr bwMode="auto">
          <a:xfrm>
            <a:off x="571472" y="2571744"/>
            <a:ext cx="4492950" cy="3106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652120" y="980728"/>
            <a:ext cx="3168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«Маки» </a:t>
            </a:r>
          </a:p>
          <a:p>
            <a:pPr algn="ctr"/>
            <a:r>
              <a:rPr lang="ru-RU" dirty="0" smtClean="0"/>
              <a:t>(батик)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00100" y="1500174"/>
            <a:ext cx="332898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«Роза» (батик)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Работы тематических выставок в технике </a:t>
            </a:r>
            <a:r>
              <a:rPr lang="ru-RU" sz="3200" dirty="0" err="1" smtClean="0"/>
              <a:t>фелтинг</a:t>
            </a:r>
            <a:endParaRPr lang="ru-RU" sz="3200" dirty="0"/>
          </a:p>
        </p:txBody>
      </p:sp>
      <p:pic>
        <p:nvPicPr>
          <p:cNvPr id="2052" name="Picture 4" descr="D:\Documents and Settings\02\Рабочий стол\Новая папка\DSCN1181.jpg"/>
          <p:cNvPicPr>
            <a:picLocks noChangeAspect="1" noChangeArrowheads="1"/>
          </p:cNvPicPr>
          <p:nvPr/>
        </p:nvPicPr>
        <p:blipFill>
          <a:blip r:embed="rId2" cstate="print"/>
          <a:srcRect l="8696" t="8564" r="8696" b="6653"/>
          <a:stretch>
            <a:fillRect/>
          </a:stretch>
        </p:blipFill>
        <p:spPr bwMode="auto">
          <a:xfrm>
            <a:off x="5004048" y="1844824"/>
            <a:ext cx="3558233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D:\Documents and Settings\02\Рабочий стол\Новая папка\IMG_4006.JPG"/>
          <p:cNvPicPr>
            <a:picLocks noChangeAspect="1" noChangeArrowheads="1"/>
          </p:cNvPicPr>
          <p:nvPr/>
        </p:nvPicPr>
        <p:blipFill>
          <a:blip r:embed="rId3" cstate="print"/>
          <a:srcRect l="18026" t="8014" r="18634" b="20648"/>
          <a:stretch>
            <a:fillRect/>
          </a:stretch>
        </p:blipFill>
        <p:spPr bwMode="auto">
          <a:xfrm>
            <a:off x="755576" y="1844824"/>
            <a:ext cx="3240360" cy="4866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644008" y="908720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«Благословление Сергия Радонежского» </a:t>
            </a:r>
          </a:p>
          <a:p>
            <a:pPr algn="ctr"/>
            <a:r>
              <a:rPr lang="ru-RU" sz="1400" dirty="0" smtClean="0"/>
              <a:t>(2016 г., </a:t>
            </a:r>
            <a:r>
              <a:rPr lang="ru-RU" sz="1400" dirty="0" err="1" smtClean="0"/>
              <a:t>фелтинг</a:t>
            </a:r>
            <a:r>
              <a:rPr lang="ru-RU" sz="1400" dirty="0" smtClean="0"/>
              <a:t>, шерсть, 30х40)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908720"/>
            <a:ext cx="4067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Георгий-победоносец</a:t>
            </a:r>
            <a:r>
              <a:rPr lang="ru-RU" sz="2000" dirty="0" smtClean="0"/>
              <a:t>»</a:t>
            </a:r>
          </a:p>
          <a:p>
            <a:pPr algn="ctr"/>
            <a:r>
              <a:rPr lang="ru-RU" sz="1400" dirty="0" smtClean="0"/>
              <a:t>(2015 г., </a:t>
            </a:r>
            <a:r>
              <a:rPr lang="ru-RU" sz="1400" dirty="0" err="1" smtClean="0"/>
              <a:t>фелтинг</a:t>
            </a:r>
            <a:r>
              <a:rPr lang="ru-RU" sz="1400" dirty="0" smtClean="0"/>
              <a:t>, шерсть, 20х30)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ocuments and Settings\02\Рабочий стол\Новая папка\DSCN1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t="7500" r="10000" b="6250"/>
          <a:stretch>
            <a:fillRect/>
          </a:stretch>
        </p:blipFill>
        <p:spPr bwMode="auto">
          <a:xfrm>
            <a:off x="683568" y="1340768"/>
            <a:ext cx="3600400" cy="5152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Documents and Settings\02\Рабочий стол\Новая папка\DSCN1179.jpg"/>
          <p:cNvPicPr>
            <a:picLocks noChangeAspect="1" noChangeArrowheads="1"/>
          </p:cNvPicPr>
          <p:nvPr/>
        </p:nvPicPr>
        <p:blipFill>
          <a:blip r:embed="rId3" cstate="print"/>
          <a:srcRect l="13930" t="8955" r="8458" b="7463"/>
          <a:stretch>
            <a:fillRect/>
          </a:stretch>
        </p:blipFill>
        <p:spPr bwMode="auto">
          <a:xfrm>
            <a:off x="4932040" y="1340768"/>
            <a:ext cx="3578540" cy="5138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«Святая Русь» </a:t>
            </a:r>
          </a:p>
          <a:p>
            <a:pPr algn="ctr"/>
            <a:r>
              <a:rPr lang="ru-RU" dirty="0" smtClean="0"/>
              <a:t>(2014 г., </a:t>
            </a:r>
            <a:r>
              <a:rPr lang="ru-RU" dirty="0" err="1" smtClean="0"/>
              <a:t>фелтинг</a:t>
            </a:r>
            <a:r>
              <a:rPr lang="ru-RU" dirty="0" smtClean="0"/>
              <a:t>, шерсть, 20х30)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88640"/>
            <a:ext cx="4427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«Храм Христа Спасителя»</a:t>
            </a:r>
          </a:p>
          <a:p>
            <a:pPr algn="ctr"/>
            <a:r>
              <a:rPr lang="ru-RU" dirty="0" smtClean="0"/>
              <a:t>(2017 г., </a:t>
            </a:r>
            <a:r>
              <a:rPr lang="ru-RU" dirty="0" err="1" smtClean="0"/>
              <a:t>фелтинг</a:t>
            </a:r>
            <a:r>
              <a:rPr lang="ru-RU" dirty="0" smtClean="0"/>
              <a:t>, шерсть, 20х30)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Пейзаж в технике </a:t>
            </a:r>
            <a:r>
              <a:rPr lang="ru-RU" dirty="0" err="1" smtClean="0"/>
              <a:t>фелтинг</a:t>
            </a:r>
            <a:endParaRPr lang="ru-RU" dirty="0"/>
          </a:p>
        </p:txBody>
      </p:sp>
      <p:pic>
        <p:nvPicPr>
          <p:cNvPr id="3075" name="Picture 3" descr="D:\Documents and Settings\02\Рабочий стол\Новая папка\DSCN1215.jpg"/>
          <p:cNvPicPr>
            <a:picLocks noChangeAspect="1" noChangeArrowheads="1"/>
          </p:cNvPicPr>
          <p:nvPr/>
        </p:nvPicPr>
        <p:blipFill>
          <a:blip r:embed="rId2" cstate="print"/>
          <a:srcRect l="6327" t="8436" r="7200" b="10012"/>
          <a:stretch>
            <a:fillRect/>
          </a:stretch>
        </p:blipFill>
        <p:spPr bwMode="auto">
          <a:xfrm>
            <a:off x="4355976" y="3166272"/>
            <a:ext cx="4608512" cy="3259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D:\Documents and Settings\02\Рабочий стол\Новая папка\DSCN1212.jpg"/>
          <p:cNvPicPr>
            <a:picLocks noChangeAspect="1" noChangeArrowheads="1"/>
          </p:cNvPicPr>
          <p:nvPr/>
        </p:nvPicPr>
        <p:blipFill>
          <a:blip r:embed="rId3" cstate="print"/>
          <a:srcRect l="7135" t="9513" r="5823" b="8677"/>
          <a:stretch>
            <a:fillRect/>
          </a:stretch>
        </p:blipFill>
        <p:spPr bwMode="auto">
          <a:xfrm>
            <a:off x="251520" y="2132856"/>
            <a:ext cx="4608512" cy="3248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51520" y="134076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«Сакура» </a:t>
            </a:r>
          </a:p>
          <a:p>
            <a:pPr algn="ctr"/>
            <a:r>
              <a:rPr lang="ru-RU" sz="1600" dirty="0" smtClean="0"/>
              <a:t>(2017 г., шерсть, 20х30)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227687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«Благоухание» </a:t>
            </a:r>
          </a:p>
          <a:p>
            <a:pPr algn="ctr"/>
            <a:r>
              <a:rPr lang="ru-RU" sz="1600" dirty="0" smtClean="0"/>
              <a:t>(2016 г., шерсть, 20х30) 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760</TotalTime>
  <Words>228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Каталог произведений творческих работ Нежуриной Александры</vt:lpstr>
      <vt:lpstr>Нежурина Александра -  учащаяся объединения «Рукодельница» Дома детского творчества г. Балтийска. Победитель и призёр международных, областных, муниципальных, на уровне ДДТ  конкурсов, выставок, фестивалей</vt:lpstr>
      <vt:lpstr>Работы в технике фелтинг, посвящены году экологии  (2016-2017 гг.)</vt:lpstr>
      <vt:lpstr>Презентация PowerPoint</vt:lpstr>
      <vt:lpstr>Цветы в технике фелтинг  (2015-2016 гг.)</vt:lpstr>
      <vt:lpstr>Цветы в технике батик  (2015-2016 гг.)</vt:lpstr>
      <vt:lpstr>Работы тематических выставок в технике фелтинг</vt:lpstr>
      <vt:lpstr>Презентация PowerPoint</vt:lpstr>
      <vt:lpstr>Пейзаж в технике фелтинг</vt:lpstr>
      <vt:lpstr>«Деревенька моя» (2015 г., фелтинг, шерсть, 30х40)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детей-инвалидов</dc:title>
  <dc:creator>Шур</dc:creator>
  <cp:lastModifiedBy>Admin</cp:lastModifiedBy>
  <cp:revision>82</cp:revision>
  <dcterms:created xsi:type="dcterms:W3CDTF">2017-04-19T21:09:12Z</dcterms:created>
  <dcterms:modified xsi:type="dcterms:W3CDTF">2019-09-10T12:11:24Z</dcterms:modified>
</cp:coreProperties>
</file>