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7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212DF-23D3-4204-8F2F-2387C17939E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54E77-469B-4E1D-9B0B-AB66021CD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3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4E77-469B-4E1D-9B0B-AB66021CD3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D510ED-E5F1-4483-AB3B-9B3D711F3D1F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B4EF62-15B8-4BD1-8FB3-CE9B6B8A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Каталог произведений творческих работ </a:t>
            </a:r>
            <a:r>
              <a:rPr lang="ru-RU" dirty="0" err="1" smtClean="0"/>
              <a:t>исаевой</a:t>
            </a:r>
            <a:r>
              <a:rPr lang="ru-RU" dirty="0" smtClean="0"/>
              <a:t> </a:t>
            </a:r>
            <a:r>
              <a:rPr lang="ru-RU" dirty="0" err="1" smtClean="0"/>
              <a:t>евгении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4" y="369000"/>
            <a:ext cx="4826693" cy="6120000"/>
          </a:xfrm>
          <a:prstGeom prst="rect">
            <a:avLst/>
          </a:prstGeom>
          <a:ln w="2286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7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01" y="369000"/>
            <a:ext cx="4589999" cy="6120000"/>
          </a:xfrm>
          <a:prstGeom prst="rect">
            <a:avLst/>
          </a:prstGeom>
          <a:ln w="2286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04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0113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Исаева Евгения -  учащаяся объединения «Мягкая игрушка» Дома детского творчества г. Балтийска. Победитель и призёр международных, областных, муниципальных, на уровне ДДТ  конкурсов, выставок, фестивалей</a:t>
            </a:r>
            <a:endParaRPr lang="ru-RU" sz="2400" dirty="0"/>
          </a:p>
        </p:txBody>
      </p:sp>
      <p:pic>
        <p:nvPicPr>
          <p:cNvPr id="1026" name="Picture 2" descr="F:\Исаева\DSCN0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572164" cy="4179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в технике </a:t>
            </a:r>
            <a:r>
              <a:rPr lang="ru-RU" dirty="0" err="1" smtClean="0"/>
              <a:t>фелтинг</a:t>
            </a:r>
            <a:r>
              <a:rPr lang="ru-RU" dirty="0" smtClean="0"/>
              <a:t>, посвящены году экологии </a:t>
            </a:r>
            <a:br>
              <a:rPr lang="ru-RU" dirty="0" smtClean="0"/>
            </a:br>
            <a:r>
              <a:rPr lang="ru-RU" dirty="0" smtClean="0"/>
              <a:t>(2016-2017 гг.)</a:t>
            </a:r>
            <a:endParaRPr lang="ru-RU" dirty="0"/>
          </a:p>
        </p:txBody>
      </p:sp>
      <p:pic>
        <p:nvPicPr>
          <p:cNvPr id="2050" name="Picture 2" descr="C:\Users\Шур\Desktop\Творческие работы Исаевой Евгении\Аист Красавка, 2017 г. )фелтинг, 30х4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418" t="7891" r="9506" b="6874"/>
          <a:stretch>
            <a:fillRect/>
          </a:stretch>
        </p:blipFill>
        <p:spPr bwMode="auto">
          <a:xfrm>
            <a:off x="1142976" y="2500306"/>
            <a:ext cx="2928958" cy="4055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Шур\Desktop\Творческие работы Исаевой Евгении\Кот, 2015 г. (фелтинг, 20х3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627" t="6313" r="9505" b="5296"/>
          <a:stretch>
            <a:fillRect/>
          </a:stretch>
        </p:blipFill>
        <p:spPr bwMode="auto">
          <a:xfrm>
            <a:off x="5357818" y="2500306"/>
            <a:ext cx="2643206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14414" y="192880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«Аист красавка»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86380" y="192880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«Лесной кот»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Работа, посвящённая юбилею Калининградской области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0298" y="1357298"/>
            <a:ext cx="4040188" cy="750887"/>
          </a:xfrm>
        </p:spPr>
        <p:txBody>
          <a:bodyPr/>
          <a:lstStyle/>
          <a:p>
            <a:r>
              <a:rPr lang="ru-RU" dirty="0" smtClean="0"/>
              <a:t>«Королевские ворота»</a:t>
            </a:r>
            <a:endParaRPr lang="ru-RU" dirty="0"/>
          </a:p>
        </p:txBody>
      </p:sp>
      <p:pic>
        <p:nvPicPr>
          <p:cNvPr id="3074" name="Picture 2" descr="C:\Users\Шур\Desktop\Творческие работы Исаевой Евгении\Королевские ворота , 2016 г. (фелтинг, 30х4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6365" t="8953" r="8762" b="6175"/>
          <a:stretch>
            <a:fillRect/>
          </a:stretch>
        </p:blipFill>
        <p:spPr bwMode="auto">
          <a:xfrm>
            <a:off x="1714480" y="2143116"/>
            <a:ext cx="5881729" cy="4411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животные</a:t>
            </a:r>
            <a:endParaRPr lang="ru-RU" dirty="0"/>
          </a:p>
        </p:txBody>
      </p:sp>
      <p:pic>
        <p:nvPicPr>
          <p:cNvPr id="4098" name="Picture 2" descr="C:\Users\Шур\Desktop\Творческие работы Исаевой Евгении\Кролик, 2015 г. (фелтинг, 20х3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136" t="7364" r="3420" b="12447"/>
          <a:stretch>
            <a:fillRect/>
          </a:stretch>
        </p:blipFill>
        <p:spPr bwMode="auto">
          <a:xfrm>
            <a:off x="142844" y="2786058"/>
            <a:ext cx="4887200" cy="332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Шур\Desktop\Творческие работы Исаевой Евгении\Пейте дети молоко - будите здоровы!, 2015 г. (фелтинг, 20х3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209" t="9470" r="3191" b="6874"/>
          <a:stretch>
            <a:fillRect/>
          </a:stretch>
        </p:blipFill>
        <p:spPr bwMode="auto">
          <a:xfrm>
            <a:off x="5214942" y="2214554"/>
            <a:ext cx="3571900" cy="4302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143504" y="135729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«Пейте дети молоко – будите здоровы!»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92880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Кролик «Моська»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Работы, посвящённые традициям г. Балтийска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40188" cy="750887"/>
          </a:xfrm>
        </p:spPr>
        <p:txBody>
          <a:bodyPr/>
          <a:lstStyle/>
          <a:p>
            <a:r>
              <a:rPr lang="ru-RU" dirty="0" smtClean="0"/>
              <a:t>«Христос </a:t>
            </a:r>
            <a:r>
              <a:rPr lang="ru-RU" dirty="0" err="1" smtClean="0"/>
              <a:t>воскресе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«Пасха»</a:t>
            </a:r>
            <a:endParaRPr lang="ru-RU" dirty="0"/>
          </a:p>
        </p:txBody>
      </p:sp>
      <p:pic>
        <p:nvPicPr>
          <p:cNvPr id="5122" name="Picture 2" descr="C:\Users\Шур\Desktop\Творческие работы Исаевой Евгении\Пасха, 2017 г. (фелтинг, 20х3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378" t="11788" r="9822" b="17485"/>
          <a:stretch>
            <a:fillRect/>
          </a:stretch>
        </p:blipFill>
        <p:spPr bwMode="auto">
          <a:xfrm>
            <a:off x="357158" y="2928934"/>
            <a:ext cx="4500594" cy="3068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Шур\Desktop\Творческие работы Исаевой Евгении\Пасхальная радость, 2017 г. (фелтинг, 20х3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1086" t="7426" r="10465" b="7166"/>
          <a:stretch>
            <a:fillRect/>
          </a:stretch>
        </p:blipFill>
        <p:spPr bwMode="auto">
          <a:xfrm>
            <a:off x="5429256" y="2357430"/>
            <a:ext cx="2995633" cy="434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цветы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4040188" cy="750887"/>
          </a:xfrm>
        </p:spPr>
        <p:txBody>
          <a:bodyPr/>
          <a:lstStyle/>
          <a:p>
            <a:r>
              <a:rPr lang="ru-RU" dirty="0" smtClean="0"/>
              <a:t>«Цветы»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285860"/>
            <a:ext cx="4041775" cy="750887"/>
          </a:xfrm>
        </p:spPr>
        <p:txBody>
          <a:bodyPr/>
          <a:lstStyle/>
          <a:p>
            <a:pPr algn="ctr"/>
            <a:r>
              <a:rPr lang="ru-RU" dirty="0" smtClean="0"/>
              <a:t>«Подсолнухи»</a:t>
            </a:r>
            <a:endParaRPr lang="ru-RU" dirty="0"/>
          </a:p>
        </p:txBody>
      </p:sp>
      <p:pic>
        <p:nvPicPr>
          <p:cNvPr id="6146" name="Picture 2" descr="C:\Users\Шур\Desktop\Творческие работы Исаевой Евгении\Цветы , 2017 г.(фелтинг, 20х3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7794" t="7465" r="11226" b="5229"/>
          <a:stretch>
            <a:fillRect/>
          </a:stretch>
        </p:blipFill>
        <p:spPr bwMode="auto">
          <a:xfrm>
            <a:off x="214282" y="2285992"/>
            <a:ext cx="2714644" cy="3902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Шур\Desktop\Творческие работы Исаевой Евгении\Подсолнухи , 2015 г.(фелтинг, 30х40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8798" t="4255" r="6362" b="6192"/>
          <a:stretch>
            <a:fillRect/>
          </a:stretch>
        </p:blipFill>
        <p:spPr bwMode="auto">
          <a:xfrm>
            <a:off x="5000628" y="2285992"/>
            <a:ext cx="4000528" cy="31670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6" descr="D:\Documents and Settings\02\Рабочий стол\Грамоты инвалидов\DSCN0788.JPG"/>
          <p:cNvPicPr>
            <a:picLocks/>
          </p:cNvPicPr>
          <p:nvPr/>
        </p:nvPicPr>
        <p:blipFill>
          <a:blip r:embed="rId5" cstate="print"/>
          <a:srcRect l="4444" t="8333" b="8333"/>
          <a:stretch>
            <a:fillRect/>
          </a:stretch>
        </p:blipFill>
        <p:spPr bwMode="auto">
          <a:xfrm rot="5400000">
            <a:off x="2571736" y="3429000"/>
            <a:ext cx="3929090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857488" y="221455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«ЛИЛИИ»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Выставка Евгении в рамках фестиваля «Дарим вам наши сердца»</a:t>
            </a:r>
            <a:endParaRPr lang="ru-RU" sz="3200" dirty="0"/>
          </a:p>
        </p:txBody>
      </p:sp>
      <p:pic>
        <p:nvPicPr>
          <p:cNvPr id="4" name="Содержимое 5" descr="Выставка работ детей-инвали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307575" cy="4730681"/>
          </a:xfrm>
          <a:prstGeom prst="rect">
            <a:avLst/>
          </a:prstGeom>
          <a:ln w="2286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6" y="369000"/>
            <a:ext cx="5257268" cy="6120000"/>
          </a:xfrm>
          <a:prstGeom prst="rect">
            <a:avLst/>
          </a:prstGeom>
          <a:ln w="2286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228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104</TotalTime>
  <Words>116</Words>
  <Application>Microsoft Office PowerPoint</Application>
  <PresentationFormat>Экран 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Каталог произведений творческих работ исаевой евгении</vt:lpstr>
      <vt:lpstr>Исаева Евгения -  учащаяся объединения «Мягкая игрушка» Дома детского творчества г. Балтийска. Победитель и призёр международных, областных, муниципальных, на уровне ДДТ  конкурсов, выставок, фестивалей</vt:lpstr>
      <vt:lpstr>Работы в технике фелтинг, посвящены году экологии  (2016-2017 гг.)</vt:lpstr>
      <vt:lpstr>Работа, посвящённая юбилею Калининградской области</vt:lpstr>
      <vt:lpstr>Любимые животные</vt:lpstr>
      <vt:lpstr>Работы, посвящённые традициям г. Балтийска</vt:lpstr>
      <vt:lpstr>Любимые цветы</vt:lpstr>
      <vt:lpstr>Выставка Евгении в рамках фестиваля «Дарим вам наши сердца»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произведений творческих работ исаевой евгении</dc:title>
  <dc:creator>Шур</dc:creator>
  <cp:lastModifiedBy>Admin</cp:lastModifiedBy>
  <cp:revision>12</cp:revision>
  <dcterms:created xsi:type="dcterms:W3CDTF">2017-11-05T14:15:17Z</dcterms:created>
  <dcterms:modified xsi:type="dcterms:W3CDTF">2019-09-10T12:11:08Z</dcterms:modified>
</cp:coreProperties>
</file>