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65" r:id="rId4"/>
    <p:sldId id="258" r:id="rId5"/>
    <p:sldId id="266" r:id="rId6"/>
    <p:sldId id="275" r:id="rId7"/>
    <p:sldId id="268" r:id="rId8"/>
    <p:sldId id="269" r:id="rId9"/>
    <p:sldId id="293" r:id="rId10"/>
    <p:sldId id="302" r:id="rId11"/>
    <p:sldId id="271" r:id="rId12"/>
    <p:sldId id="272" r:id="rId13"/>
    <p:sldId id="273" r:id="rId14"/>
    <p:sldId id="274" r:id="rId15"/>
    <p:sldId id="267" r:id="rId16"/>
    <p:sldId id="276" r:id="rId17"/>
    <p:sldId id="277" r:id="rId18"/>
    <p:sldId id="294" r:id="rId19"/>
    <p:sldId id="278" r:id="rId20"/>
    <p:sldId id="279" r:id="rId21"/>
    <p:sldId id="298" r:id="rId22"/>
    <p:sldId id="281" r:id="rId23"/>
    <p:sldId id="282" r:id="rId24"/>
    <p:sldId id="283" r:id="rId25"/>
    <p:sldId id="285" r:id="rId26"/>
    <p:sldId id="284" r:id="rId27"/>
    <p:sldId id="286" r:id="rId28"/>
    <p:sldId id="295" r:id="rId29"/>
    <p:sldId id="299" r:id="rId30"/>
    <p:sldId id="296" r:id="rId31"/>
    <p:sldId id="288" r:id="rId32"/>
    <p:sldId id="290" r:id="rId33"/>
    <p:sldId id="301" r:id="rId34"/>
    <p:sldId id="292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04.03.2014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21" Type="http://schemas.openxmlformats.org/officeDocument/2006/relationships/image" Target="../media/image54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24" Type="http://schemas.openxmlformats.org/officeDocument/2006/relationships/image" Target="../media/image57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23" Type="http://schemas.openxmlformats.org/officeDocument/2006/relationships/image" Target="../media/image56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петр 1 и маяк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81" y="260350"/>
            <a:ext cx="8641357" cy="64810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0381" y="116632"/>
            <a:ext cx="8506419" cy="288032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Скауты </a:t>
            </a:r>
            <a:b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Калининградской области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915816" y="2708920"/>
            <a:ext cx="6228184" cy="46085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         за Родину, </a:t>
            </a:r>
          </a:p>
          <a:p>
            <a:pPr marL="0" indent="0">
              <a:buNone/>
            </a:pP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             Добро и </a:t>
            </a:r>
          </a:p>
          <a:p>
            <a:pPr marL="0" indent="0">
              <a:buNone/>
            </a:pPr>
            <a:r>
              <a:rPr lang="ru-RU" sz="5400" b="1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</a:t>
            </a:r>
            <a:r>
              <a:rPr lang="ru-RU" sz="5400" b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праведливость</a:t>
            </a:r>
            <a:r>
              <a:rPr lang="ru-RU" sz="54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!</a:t>
            </a:r>
            <a:endParaRPr lang="ru-RU" sz="5400" b="1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  <p:pic>
        <p:nvPicPr>
          <p:cNvPr id="1026" name="Picture 2" descr="E:\Скауты\НОРС-Р\Metodic\Scouts of Karelia\Scout symbols\flag-lily-l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76672"/>
            <a:ext cx="1533525" cy="1619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Неизвестен - Скаут-это значит сильный Скаут -это честь и доброт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508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9000">
        <p14:warp dir="in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2195" r="10586" b="1536"/>
          <a:stretch/>
        </p:blipFill>
        <p:spPr>
          <a:xfrm>
            <a:off x="154923" y="116632"/>
            <a:ext cx="8883711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7647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952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Скаутский костёр в «Балтийском Артеке»</a:t>
            </a:r>
            <a:endParaRPr lang="ru-RU" sz="3200" dirty="0">
              <a:ln w="9525"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560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685766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661248"/>
            <a:ext cx="9036495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Патриотическая акция «Поезд памяти»</a:t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Калининград - Волгоград</a:t>
            </a:r>
          </a:p>
        </p:txBody>
      </p:sp>
    </p:spTree>
    <p:extLst>
      <p:ext uri="{BB962C8B-B14F-4D97-AF65-F5344CB8AC3E}">
        <p14:creationId xmlns:p14="http://schemas.microsoft.com/office/powerpoint/2010/main" val="142575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24" y="116632"/>
            <a:ext cx="8832980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661248"/>
            <a:ext cx="9036495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Всемирная скаутская акция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«Вифлеемский огонь»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14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/>
          <a:stretch/>
        </p:blipFill>
        <p:spPr>
          <a:xfrm>
            <a:off x="188686" y="260648"/>
            <a:ext cx="8775802" cy="6341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21288"/>
            <a:ext cx="8784975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Региональная акция «Миллион деревьев»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199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29" y="188640"/>
            <a:ext cx="8640958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93296"/>
            <a:ext cx="8964487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Скаутский День размышлений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0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54817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5517232"/>
            <a:ext cx="9793087" cy="13407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100-летие скаутского движения в России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г. Павловск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9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660777" cy="6495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589240"/>
            <a:ext cx="8928992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Скаутский тренировочный лагерь 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«Стрела»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936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9" y="116632"/>
            <a:ext cx="8736969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712967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Областной скаутский лагерь</a:t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«Медвежья поляна»</a:t>
            </a:r>
          </a:p>
        </p:txBody>
      </p:sp>
    </p:spTree>
    <p:extLst>
      <p:ext uri="{BB962C8B-B14F-4D97-AF65-F5344CB8AC3E}">
        <p14:creationId xmlns:p14="http://schemas.microsoft.com/office/powerpoint/2010/main" val="3574182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8" t="23928"/>
          <a:stretch/>
        </p:blipFill>
        <p:spPr>
          <a:xfrm>
            <a:off x="51600" y="116632"/>
            <a:ext cx="8941206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89240"/>
            <a:ext cx="8712967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Областной скаутский слёт 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«Первый костёр»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208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2"/>
          <a:stretch/>
        </p:blipFill>
        <p:spPr>
          <a:xfrm>
            <a:off x="179512" y="116632"/>
            <a:ext cx="8853687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9144000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Международный молодёжный форум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«Балтийский </a:t>
            </a: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А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ртек»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3095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57" y="74762"/>
            <a:ext cx="8852239" cy="66132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517232"/>
            <a:ext cx="8640959" cy="13407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Всероссийский </a:t>
            </a:r>
            <a:r>
              <a:rPr lang="ru-RU" sz="3200" dirty="0" err="1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Д</a:t>
            </a:r>
            <a:r>
              <a:rPr lang="ru-RU" sz="3200" dirty="0" err="1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жамбори</a:t>
            </a:r>
            <a: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 «100 костров» </a:t>
            </a:r>
            <a:b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г. Петрозаводск</a:t>
            </a:r>
            <a:endParaRPr lang="ru-RU" sz="3200" dirty="0">
              <a:ln w="19050"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7985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81854" cy="666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6165304"/>
            <a:ext cx="10225136" cy="129614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Молодёжная акция «Мы знаем свои права»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8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8" y="116632"/>
            <a:ext cx="8832980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661248"/>
            <a:ext cx="8856983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Волонтёрская деятельность в ортопедическом центре «Пионерский»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7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08784" cy="6608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093296"/>
            <a:ext cx="8928991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Скаутское испытание «Дневная сова»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5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E:\ФОТО с нетбука\Звезда 2011\SAM_04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03" t="17932" r="1678"/>
          <a:stretch/>
        </p:blipFill>
        <p:spPr bwMode="auto">
          <a:xfrm>
            <a:off x="101546" y="95672"/>
            <a:ext cx="8942102" cy="6645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6093296"/>
            <a:ext cx="8784975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Рождественский лагерь «Звезда»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03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0" b="13756"/>
          <a:stretch/>
        </p:blipFill>
        <p:spPr>
          <a:xfrm>
            <a:off x="66332" y="116632"/>
            <a:ext cx="8921963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021288"/>
            <a:ext cx="8856983" cy="936104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Скаутский «Марш за Россию!»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88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8" y="116632"/>
            <a:ext cx="8832980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Осенний слёт скаутов «ОСА»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66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8" y="116632"/>
            <a:ext cx="8832980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6093296"/>
            <a:ext cx="10081120" cy="115212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Курсы «патрульных» </a:t>
            </a: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04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81854" cy="66613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144000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Международный скаутский фестиваль</a:t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«Встречи на Балтике»</a:t>
            </a:r>
          </a:p>
        </p:txBody>
      </p:sp>
    </p:spTree>
    <p:extLst>
      <p:ext uri="{BB962C8B-B14F-4D97-AF65-F5344CB8AC3E}">
        <p14:creationId xmlns:p14="http://schemas.microsoft.com/office/powerpoint/2010/main" val="226076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81854" cy="666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85478"/>
            <a:ext cx="914400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Всемирный </a:t>
            </a:r>
            <a:r>
              <a:rPr lang="ru-RU" sz="3200" dirty="0" err="1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Д</a:t>
            </a:r>
            <a:r>
              <a:rPr lang="ru-RU" sz="32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жамбори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100-летия скаутского движения. Англия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872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41" y="116632"/>
            <a:ext cx="8830955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Скаутский «Марш за Россию!»</a:t>
            </a:r>
          </a:p>
        </p:txBody>
      </p:sp>
    </p:spTree>
    <p:extLst>
      <p:ext uri="{BB962C8B-B14F-4D97-AF65-F5344CB8AC3E}">
        <p14:creationId xmlns:p14="http://schemas.microsoft.com/office/powerpoint/2010/main" val="27160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8892480" cy="65683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9143999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Областной скаутский лагерь</a:t>
            </a:r>
            <a:b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 w="1905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«Медвежья поляна»</a:t>
            </a:r>
            <a:endParaRPr lang="ru-RU" sz="3200" dirty="0">
              <a:ln w="19050"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98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09846" cy="66073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4000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Скаутское испытание «Робинзонада»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0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78" y="116632"/>
            <a:ext cx="8832980" cy="6624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9143999" cy="180020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Областной лагерь «Росток» 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для младших скаутов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869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82919" cy="66606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144000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Всемирный </a:t>
            </a:r>
            <a:r>
              <a:rPr lang="ru-RU" sz="32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Джамбори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100-летия скаутского движения. Англия</a:t>
            </a:r>
          </a:p>
        </p:txBody>
      </p:sp>
    </p:spTree>
    <p:extLst>
      <p:ext uri="{BB962C8B-B14F-4D97-AF65-F5344CB8AC3E}">
        <p14:creationId xmlns:p14="http://schemas.microsoft.com/office/powerpoint/2010/main" val="83099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776580"/>
            <a:ext cx="9143999" cy="37385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693" y="-28646"/>
            <a:ext cx="1440160" cy="1920214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36" y="1391289"/>
            <a:ext cx="2022497" cy="18123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8811"/>
            <a:ext cx="1907704" cy="15852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066" y="-28647"/>
            <a:ext cx="1610122" cy="21468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1430778"/>
            <a:ext cx="1329612" cy="17728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188" y="-28646"/>
            <a:ext cx="1952722" cy="145112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7" y="-14087"/>
            <a:ext cx="2267743" cy="170080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87" y="3113109"/>
            <a:ext cx="2655403" cy="19915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0733" y="1686721"/>
            <a:ext cx="1313267" cy="17276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54"/>
          <a:stretch/>
        </p:blipFill>
        <p:spPr>
          <a:xfrm>
            <a:off x="-38687" y="1776580"/>
            <a:ext cx="1459206" cy="14270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704" y="1567324"/>
            <a:ext cx="2073501" cy="155512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236" y="3140400"/>
            <a:ext cx="1883699" cy="141277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b="12917"/>
          <a:stretch/>
        </p:blipFill>
        <p:spPr>
          <a:xfrm>
            <a:off x="3900532" y="3113733"/>
            <a:ext cx="1907704" cy="140026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1405" y="3010848"/>
            <a:ext cx="1709127" cy="227883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686" y="5104663"/>
            <a:ext cx="2262591" cy="175333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5" b="14074"/>
          <a:stretch/>
        </p:blipFill>
        <p:spPr>
          <a:xfrm>
            <a:off x="1990448" y="5289685"/>
            <a:ext cx="2000945" cy="158097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937" y="5321111"/>
            <a:ext cx="2066063" cy="1549547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65" y="5520546"/>
            <a:ext cx="1783272" cy="135011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" b="7303"/>
          <a:stretch/>
        </p:blipFill>
        <p:spPr>
          <a:xfrm>
            <a:off x="3864819" y="4439672"/>
            <a:ext cx="1792772" cy="13235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205" y="1422475"/>
            <a:ext cx="1383618" cy="1844824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438405" y="3615637"/>
            <a:ext cx="1914641" cy="1496548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3"/>
          <a:stretch/>
        </p:blipFill>
        <p:spPr>
          <a:xfrm>
            <a:off x="3983563" y="5763266"/>
            <a:ext cx="1311102" cy="110739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74"/>
          <a:stretch/>
        </p:blipFill>
        <p:spPr>
          <a:xfrm>
            <a:off x="5657592" y="4363670"/>
            <a:ext cx="1989858" cy="118487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29603" y="1885127"/>
            <a:ext cx="77577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Всегда готовы</a:t>
            </a:r>
          </a:p>
          <a:p>
            <a:pPr algn="ctr"/>
            <a:r>
              <a:rPr lang="ru-RU" sz="8000" b="1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за Россию!</a:t>
            </a:r>
            <a:endParaRPr lang="ru-RU" sz="8000" dirty="0"/>
          </a:p>
        </p:txBody>
      </p:sp>
    </p:spTree>
    <p:extLst>
      <p:ext uri="{BB962C8B-B14F-4D97-AF65-F5344CB8AC3E}">
        <p14:creationId xmlns:p14="http://schemas.microsoft.com/office/powerpoint/2010/main" val="2412734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10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2"/>
            <a:ext cx="8881854" cy="6661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980728"/>
            <a:ext cx="9143999" cy="6264696"/>
          </a:xfrm>
        </p:spPr>
        <p:txBody>
          <a:bodyPr/>
          <a:lstStyle/>
          <a:p>
            <a:pPr marL="0" indent="0" algn="ctr">
              <a:buNone/>
            </a:pP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Авторы презентации: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Попова Дана, </a:t>
            </a:r>
            <a:r>
              <a:rPr lang="ru-RU" sz="2000" dirty="0" err="1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Мизюков</a:t>
            </a: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 Олег –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скауты отряда «Альбатрос»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МАОУ ДОД «Дом детского творчества» города Балтийска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Фотоматериалы </a:t>
            </a: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предоставлены</a:t>
            </a:r>
            <a:r>
              <a:rPr lang="en-US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:</a:t>
            </a: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Международным молодёжным форумом </a:t>
            </a:r>
            <a:r>
              <a:rPr lang="ru-RU" sz="200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«Балтийский Артек»,</a:t>
            </a: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Калининградской городской скаутской организацией «Медведь»,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Калининградской региональной детско-молодёжной организацией «Барс»,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скаутской дружиной «Балтийский ветер»,</a:t>
            </a: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скаутскими отрядами «Альбатрос», «Чайка», «Камбала»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Музыкальное сопровождение:</a:t>
            </a:r>
            <a:b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«Гимн скаутов» неизвестного автора</a:t>
            </a:r>
            <a:r>
              <a:rPr lang="ru-RU" sz="200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2000" dirty="0" smtClean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2014 год</a:t>
            </a:r>
            <a: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2000" dirty="0">
                <a:ln w="3175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endParaRPr lang="ru-RU" sz="2000" b="0" dirty="0">
              <a:ln w="3175"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809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88640"/>
            <a:ext cx="8642945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5589240"/>
            <a:ext cx="8496943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Международный скаутский фестиваль</a:t>
            </a:r>
            <a:b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</a:br>
            <a: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chemeClr val="accent5"/>
                </a:solidFill>
              </a:rPr>
              <a:t>«Встречи на Балтике»</a:t>
            </a:r>
            <a:endParaRPr lang="ru-RU" sz="3200" dirty="0">
              <a:ln w="12700">
                <a:solidFill>
                  <a:schemeClr val="tx1"/>
                </a:solidFill>
              </a:ln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2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53" y="188640"/>
            <a:ext cx="8546912" cy="64087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517232"/>
            <a:ext cx="8640959" cy="1080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Патриотическая акция «Поезд памяти»</a:t>
            </a:r>
            <a:b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 w="12700">
                  <a:solidFill>
                    <a:schemeClr val="tx1"/>
                  </a:solidFill>
                </a:ln>
                <a:solidFill>
                  <a:srgbClr val="FF6600"/>
                </a:solidFill>
              </a:rPr>
              <a:t>Калининград - Волгоград</a:t>
            </a:r>
            <a:endParaRPr lang="ru-RU" sz="3200" dirty="0">
              <a:ln w="12700">
                <a:solidFill>
                  <a:schemeClr val="tx1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77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" r="6341"/>
          <a:stretch/>
        </p:blipFill>
        <p:spPr>
          <a:xfrm>
            <a:off x="154224" y="116632"/>
            <a:ext cx="8853984" cy="65527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661248"/>
            <a:ext cx="9396535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Всероссийский </a:t>
            </a:r>
            <a:r>
              <a:rPr lang="ru-RU" sz="3200" dirty="0" err="1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Джамбори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 </a:t>
            </a: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/>
            </a:r>
            <a:b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«Уральское </a:t>
            </a: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измерение» г</a:t>
            </a:r>
            <a:r>
              <a:rPr lang="ru-RU" sz="3200" dirty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. Пермь</a:t>
            </a:r>
          </a:p>
        </p:txBody>
      </p:sp>
    </p:spTree>
    <p:extLst>
      <p:ext uri="{BB962C8B-B14F-4D97-AF65-F5344CB8AC3E}">
        <p14:creationId xmlns:p14="http://schemas.microsoft.com/office/powerpoint/2010/main" val="38919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391" y="188640"/>
            <a:ext cx="8640959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589240"/>
            <a:ext cx="9143999" cy="1512168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Верёвочный курс в детско-молодёжном лагере «Солнечный берег»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7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344" y="116632"/>
            <a:ext cx="8642939" cy="6480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5" y="5517232"/>
            <a:ext cx="8928992" cy="1440160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Лагерь «Компас» для ребят, попавших </a:t>
            </a:r>
            <a:b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</a:b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в трудную жизненную ситуацию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6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0" t="13715" r="11953" b="8905"/>
          <a:stretch/>
        </p:blipFill>
        <p:spPr>
          <a:xfrm>
            <a:off x="251520" y="116632"/>
            <a:ext cx="8774507" cy="65853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66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093296"/>
            <a:ext cx="9143999" cy="1008112"/>
          </a:xfrm>
        </p:spPr>
        <p:txBody>
          <a:bodyPr/>
          <a:lstStyle/>
          <a:p>
            <a:pPr marL="0" indent="0" algn="ctr">
              <a:buNone/>
            </a:pPr>
            <a:r>
              <a:rPr lang="ru-RU" sz="3200" dirty="0" smtClean="0">
                <a:ln>
                  <a:solidFill>
                    <a:sysClr val="windowText" lastClr="000000"/>
                  </a:solidFill>
                </a:ln>
                <a:solidFill>
                  <a:srgbClr val="FF6600"/>
                </a:solidFill>
              </a:rPr>
              <a:t>Посвящение в скауты - разведчики</a:t>
            </a:r>
            <a:endParaRPr lang="ru-RU" sz="3200" dirty="0">
              <a:ln>
                <a:solidFill>
                  <a:sysClr val="windowText" lastClr="000000"/>
                </a:solidFill>
              </a:ln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4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1569</TotalTime>
  <Words>169</Words>
  <Application>Microsoft Office PowerPoint</Application>
  <PresentationFormat>Экран (4:3)</PresentationFormat>
  <Paragraphs>39</Paragraphs>
  <Slides>34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Воздушный поток</vt:lpstr>
      <vt:lpstr>Скауты  Калининградской области</vt:lpstr>
      <vt:lpstr>Всероссийский Джамбори «100 костров»  г. Петрозаводск</vt:lpstr>
      <vt:lpstr>Областной скаутский лагерь «Медвежья поляна»</vt:lpstr>
      <vt:lpstr>Международный скаутский фестиваль «Встречи на Балтике»</vt:lpstr>
      <vt:lpstr>Патриотическая акция «Поезд памяти» Калининград - Волгоград</vt:lpstr>
      <vt:lpstr>Всероссийский Джамбори  «Уральское измерение» г. Пермь</vt:lpstr>
      <vt:lpstr>Верёвочный курс в детско-молодёжном лагере «Солнечный берег»</vt:lpstr>
      <vt:lpstr>Лагерь «Компас» для ребят, попавших  в трудную жизненную ситуацию</vt:lpstr>
      <vt:lpstr>Посвящение в скауты - разведчики</vt:lpstr>
      <vt:lpstr>Скаутский костёр в «Балтийском Артеке»</vt:lpstr>
      <vt:lpstr>Патриотическая акция «Поезд памяти» Калининград - Волгоград</vt:lpstr>
      <vt:lpstr>Всемирная скаутская акция «Вифлеемский огонь»</vt:lpstr>
      <vt:lpstr>Региональная акция «Миллион деревьев»</vt:lpstr>
      <vt:lpstr>Скаутский День размышлений</vt:lpstr>
      <vt:lpstr>100-летие скаутского движения в России г. Павловск </vt:lpstr>
      <vt:lpstr>Скаутский тренировочный лагерь  «Стрела» </vt:lpstr>
      <vt:lpstr>Областной скаутский лагерь «Медвежья поляна»</vt:lpstr>
      <vt:lpstr>Областной скаутский слёт  «Первый костёр»</vt:lpstr>
      <vt:lpstr>Международный молодёжный форум «Балтийский Артек»</vt:lpstr>
      <vt:lpstr>Молодёжная акция «Мы знаем свои права»</vt:lpstr>
      <vt:lpstr>Волонтёрская деятельность в ортопедическом центре «Пионерский»</vt:lpstr>
      <vt:lpstr>Скаутское испытание «Дневная сова»</vt:lpstr>
      <vt:lpstr>Рождественский лагерь «Звезда»</vt:lpstr>
      <vt:lpstr>Скаутский «Марш за Россию!»</vt:lpstr>
      <vt:lpstr>Осенний слёт скаутов «ОСА»</vt:lpstr>
      <vt:lpstr>Курсы «патрульных»  </vt:lpstr>
      <vt:lpstr>Международный скаутский фестиваль «Встречи на Балтике»</vt:lpstr>
      <vt:lpstr>Всемирный Джамбори  100-летия скаутского движения. Англия</vt:lpstr>
      <vt:lpstr>Скаутский «Марш за Россию!»</vt:lpstr>
      <vt:lpstr>Скаутское испытание «Робинзонада»</vt:lpstr>
      <vt:lpstr>Областной лагерь «Росток»  для младших скаутов </vt:lpstr>
      <vt:lpstr>Всемирный Джамбори  100-летия скаутского движения. Англия</vt:lpstr>
      <vt:lpstr>Презентация PowerPoint</vt:lpstr>
      <vt:lpstr>Авторы презентации: Попова Дана, Мизюков Олег – скауты отряда «Альбатрос» МАОУ ДОД «Дом детского творчества» города Балтийска  Фотоматериалы предоставлены: Международным молодёжным форумом «Балтийский Артек», Калининградской городской скаутской организацией «Медведь», Калининградской региональной детско-молодёжной организацией «Барс», скаутской дружиной «Балтийский ветер», скаутскими отрядами «Альбатрос», «Чайка», «Камбала»  Музыкальное сопровождение: «Гимн скаутов» неизвестного автора   2014 год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114</cp:revision>
  <dcterms:created xsi:type="dcterms:W3CDTF">2014-01-28T12:55:31Z</dcterms:created>
  <dcterms:modified xsi:type="dcterms:W3CDTF">2014-03-04T10:33:50Z</dcterms:modified>
</cp:coreProperties>
</file>